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Lst>
  <p:sldSz cx="12192000" cy="6858000"/>
  <p:notesSz cx="6858000" cy="9144000"/>
  <p:embeddedFontLst>
    <p:embeddedFont>
      <p:font typeface="Calibri" panose="020F0502020204030204" pitchFamily="34" charset="0"/>
      <p:regular r:id="rId23"/>
      <p:bold r:id="rId24"/>
      <p:italic r:id="rId25"/>
      <p:boldItalic r:id="rId26"/>
    </p:embeddedFont>
    <p:embeddedFont>
      <p:font typeface="Century Gothic" panose="020B0502020202020204" pitchFamily="34" charset="0"/>
      <p:regular r:id="rId27"/>
      <p:bold r:id="rId28"/>
      <p:italic r:id="rId29"/>
      <p:boldItalic r:id="rId3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1" roundtripDataSignature="AMtx7mjHoe71YZXVBRoc/n8c8oY7BViYFw=="/>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45" d="100"/>
          <a:sy n="45" d="100"/>
        </p:scale>
        <p:origin x="1668"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slide" Target="slides/slide18.xml"/><Relationship Id="rId31" Type="http://customschemas.google.com/relationships/presentationmetadata" Target="meta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0" name="Google Shape;150;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9" name="Google Shape;219;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Calibri"/>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6" name="Google Shape;226;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Calibri"/>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1a8e22e4125_1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3" name="Google Shape;233;g1a8e22e4125_1_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Calibri"/>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0" name="Google Shape;240;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Calibri"/>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1a8e22e4125_1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7" name="Google Shape;247;g1a8e22e4125_1_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Calibri"/>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1a8e22e4125_1_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1a8e22e4125_1_2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5" name="Google Shape;255;g1a8e22e4125_1_2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2" name="Google Shape;262;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Calibri"/>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1a8e22e4125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9" name="Google Shape;269;g1a8e22e4125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Calibri"/>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1a8e22e4125_1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6" name="Google Shape;276;g1a8e22e4125_1_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Calibri"/>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3" name="Google Shape;283;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Calibri"/>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7" name="Google Shape;157;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0" name="Google Shape;290;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Calibri"/>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4" name="Google Shape;164;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Calibri"/>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1a8e22e4125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 name="Google Shape;171;g1a8e22e4125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2" name="Google Shape;172;g1a8e22e4125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0" name="Google Shape;180;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Calibri"/>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7" name="Google Shape;187;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Calibri"/>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1b30f367c77_0_1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1b30f367c77_0_14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5" name="Google Shape;195;g1b30f367c77_0_14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1b30f367c77_0_15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1b30f367c77_0_15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4" name="Google Shape;204;g1b30f367c77_0_15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1b30f367c77_0_16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1b30f367c77_0_16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2" name="Google Shape;212;g1b30f367c77_0_16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2"/>
        <p:cNvGrpSpPr/>
        <p:nvPr/>
      </p:nvGrpSpPr>
      <p:grpSpPr>
        <a:xfrm>
          <a:off x="0" y="0"/>
          <a:ext cx="0" cy="0"/>
          <a:chOff x="0" y="0"/>
          <a:chExt cx="0" cy="0"/>
        </a:xfrm>
      </p:grpSpPr>
      <p:sp>
        <p:nvSpPr>
          <p:cNvPr id="23" name="Google Shape;23;p16"/>
          <p:cNvSpPr txBox="1">
            <a:spLocks noGrp="1"/>
          </p:cNvSpPr>
          <p:nvPr>
            <p:ph type="ctrTitle"/>
          </p:nvPr>
        </p:nvSpPr>
        <p:spPr>
          <a:xfrm>
            <a:off x="1154955" y="1447800"/>
            <a:ext cx="8825700" cy="3329700"/>
          </a:xfrm>
          <a:prstGeom prst="rect">
            <a:avLst/>
          </a:prstGeom>
          <a:noFill/>
          <a:ln>
            <a:noFill/>
          </a:ln>
        </p:spPr>
        <p:txBody>
          <a:bodyPr spcFirstLastPara="1" wrap="square" lIns="91425" tIns="45700" rIns="91425" bIns="45700" anchor="b" anchorCtr="0">
            <a:noAutofit/>
          </a:bodyPr>
          <a:lstStyle>
            <a:lvl1pPr lvl="0" algn="l" rtl="0">
              <a:spcBef>
                <a:spcPts val="0"/>
              </a:spcBef>
              <a:spcAft>
                <a:spcPts val="0"/>
              </a:spcAft>
              <a:buClr>
                <a:schemeClr val="lt2"/>
              </a:buClr>
              <a:buSzPts val="7200"/>
              <a:buFont typeface="Century Gothic"/>
              <a:buNone/>
              <a:defRPr sz="7200"/>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24" name="Google Shape;24;p16"/>
          <p:cNvSpPr txBox="1">
            <a:spLocks noGrp="1"/>
          </p:cNvSpPr>
          <p:nvPr>
            <p:ph type="subTitle" idx="1"/>
          </p:nvPr>
        </p:nvSpPr>
        <p:spPr>
          <a:xfrm>
            <a:off x="1154955" y="4777380"/>
            <a:ext cx="8825700" cy="861300"/>
          </a:xfrm>
          <a:prstGeom prst="rect">
            <a:avLst/>
          </a:prstGeom>
          <a:noFill/>
          <a:ln>
            <a:noFill/>
          </a:ln>
        </p:spPr>
        <p:txBody>
          <a:bodyPr spcFirstLastPara="1" wrap="square" lIns="91425" tIns="45700" rIns="91425" bIns="45700" anchor="t" anchorCtr="0">
            <a:normAutofit/>
          </a:bodyPr>
          <a:lstStyle>
            <a:lvl1pPr lvl="0" algn="l" rtl="0">
              <a:spcBef>
                <a:spcPts val="1000"/>
              </a:spcBef>
              <a:spcAft>
                <a:spcPts val="0"/>
              </a:spcAft>
              <a:buSzPts val="1600"/>
              <a:buNone/>
              <a:defRPr cap="none">
                <a:solidFill>
                  <a:srgbClr val="86D1D8"/>
                </a:solidFill>
              </a:defRPr>
            </a:lvl1pPr>
            <a:lvl2pPr lvl="1" algn="ctr" rtl="0">
              <a:spcBef>
                <a:spcPts val="1000"/>
              </a:spcBef>
              <a:spcAft>
                <a:spcPts val="0"/>
              </a:spcAft>
              <a:buSzPts val="1440"/>
              <a:buNone/>
              <a:defRPr>
                <a:solidFill>
                  <a:schemeClr val="lt1"/>
                </a:solidFill>
              </a:defRPr>
            </a:lvl2pPr>
            <a:lvl3pPr lvl="2" algn="ctr" rtl="0">
              <a:spcBef>
                <a:spcPts val="1000"/>
              </a:spcBef>
              <a:spcAft>
                <a:spcPts val="0"/>
              </a:spcAft>
              <a:buSzPts val="1280"/>
              <a:buNone/>
              <a:defRPr>
                <a:solidFill>
                  <a:schemeClr val="lt1"/>
                </a:solidFill>
              </a:defRPr>
            </a:lvl3pPr>
            <a:lvl4pPr lvl="3" algn="ctr" rtl="0">
              <a:spcBef>
                <a:spcPts val="1000"/>
              </a:spcBef>
              <a:spcAft>
                <a:spcPts val="0"/>
              </a:spcAft>
              <a:buSzPts val="1120"/>
              <a:buNone/>
              <a:defRPr>
                <a:solidFill>
                  <a:schemeClr val="lt1"/>
                </a:solidFill>
              </a:defRPr>
            </a:lvl4pPr>
            <a:lvl5pPr lvl="4" algn="ctr" rtl="0">
              <a:spcBef>
                <a:spcPts val="1000"/>
              </a:spcBef>
              <a:spcAft>
                <a:spcPts val="0"/>
              </a:spcAft>
              <a:buSzPts val="1120"/>
              <a:buNone/>
              <a:defRPr>
                <a:solidFill>
                  <a:schemeClr val="lt1"/>
                </a:solidFill>
              </a:defRPr>
            </a:lvl5pPr>
            <a:lvl6pPr lvl="5" algn="ctr" rtl="0">
              <a:spcBef>
                <a:spcPts val="1000"/>
              </a:spcBef>
              <a:spcAft>
                <a:spcPts val="0"/>
              </a:spcAft>
              <a:buSzPts val="1120"/>
              <a:buNone/>
              <a:defRPr>
                <a:solidFill>
                  <a:schemeClr val="lt1"/>
                </a:solidFill>
              </a:defRPr>
            </a:lvl6pPr>
            <a:lvl7pPr lvl="6" algn="ctr" rtl="0">
              <a:spcBef>
                <a:spcPts val="1000"/>
              </a:spcBef>
              <a:spcAft>
                <a:spcPts val="0"/>
              </a:spcAft>
              <a:buSzPts val="1120"/>
              <a:buNone/>
              <a:defRPr>
                <a:solidFill>
                  <a:schemeClr val="lt1"/>
                </a:solidFill>
              </a:defRPr>
            </a:lvl7pPr>
            <a:lvl8pPr lvl="7" algn="ctr" rtl="0">
              <a:spcBef>
                <a:spcPts val="1000"/>
              </a:spcBef>
              <a:spcAft>
                <a:spcPts val="0"/>
              </a:spcAft>
              <a:buSzPts val="1120"/>
              <a:buNone/>
              <a:defRPr>
                <a:solidFill>
                  <a:schemeClr val="lt1"/>
                </a:solidFill>
              </a:defRPr>
            </a:lvl8pPr>
            <a:lvl9pPr lvl="8" algn="ctr" rtl="0">
              <a:spcBef>
                <a:spcPts val="1000"/>
              </a:spcBef>
              <a:spcAft>
                <a:spcPts val="0"/>
              </a:spcAft>
              <a:buSzPts val="1120"/>
              <a:buNone/>
              <a:defRPr>
                <a:solidFill>
                  <a:schemeClr val="lt1"/>
                </a:solidFill>
              </a:defRPr>
            </a:lvl9pPr>
          </a:lstStyle>
          <a:p>
            <a:endParaRPr/>
          </a:p>
        </p:txBody>
      </p:sp>
      <p:sp>
        <p:nvSpPr>
          <p:cNvPr id="25" name="Google Shape;25;p16"/>
          <p:cNvSpPr txBox="1">
            <a:spLocks noGrp="1"/>
          </p:cNvSpPr>
          <p:nvPr>
            <p:ph type="dt" idx="10"/>
          </p:nvPr>
        </p:nvSpPr>
        <p:spPr>
          <a:xfrm rot="5400000">
            <a:off x="10155638" y="1790701"/>
            <a:ext cx="990600" cy="304800"/>
          </a:xfrm>
          <a:prstGeom prst="rect">
            <a:avLst/>
          </a:prstGeom>
          <a:noFill/>
          <a:ln>
            <a:noFill/>
          </a:ln>
        </p:spPr>
        <p:txBody>
          <a:bodyPr spcFirstLastPara="1" wrap="square" lIns="91425" tIns="45700" rIns="91425" bIns="45700" anchor="t"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26" name="Google Shape;26;p16"/>
          <p:cNvSpPr txBox="1">
            <a:spLocks noGrp="1"/>
          </p:cNvSpPr>
          <p:nvPr>
            <p:ph type="ftr" idx="11"/>
          </p:nvPr>
        </p:nvSpPr>
        <p:spPr>
          <a:xfrm rot="5400000">
            <a:off x="8951571" y="3225300"/>
            <a:ext cx="3859800" cy="304800"/>
          </a:xfrm>
          <a:prstGeom prst="rect">
            <a:avLst/>
          </a:prstGeom>
          <a:noFill/>
          <a:ln>
            <a:noFill/>
          </a:ln>
        </p:spPr>
        <p:txBody>
          <a:bodyPr spcFirstLastPara="1" wrap="square" lIns="91425" tIns="45700" rIns="91425" bIns="45700" anchor="b"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27" name="Google Shape;27;p16"/>
          <p:cNvSpPr txBox="1">
            <a:spLocks noGrp="1"/>
          </p:cNvSpPr>
          <p:nvPr>
            <p:ph type="sldNum" idx="12"/>
          </p:nvPr>
        </p:nvSpPr>
        <p:spPr>
          <a:xfrm>
            <a:off x="10352540" y="295729"/>
            <a:ext cx="838200" cy="767700"/>
          </a:xfrm>
          <a:prstGeom prst="rect">
            <a:avLst/>
          </a:prstGeom>
          <a:noFill/>
          <a:ln>
            <a:noFill/>
          </a:ln>
        </p:spPr>
        <p:txBody>
          <a:bodyPr spcFirstLastPara="1" wrap="square" lIns="91425" tIns="45700" rIns="91425" bIns="45700" anchor="b" anchorCtr="0">
            <a:noAutofit/>
          </a:bodyPr>
          <a:lstStyle>
            <a:lvl1pPr marL="0" lvl="0" indent="0" algn="ctr" rtl="0">
              <a:spcBef>
                <a:spcPts val="0"/>
              </a:spcBef>
              <a:buNone/>
              <a:defRPr/>
            </a:lvl1pPr>
            <a:lvl2pPr marL="0" lvl="1" indent="0" algn="ctr" rtl="0">
              <a:spcBef>
                <a:spcPts val="0"/>
              </a:spcBef>
              <a:buNone/>
              <a:defRPr/>
            </a:lvl2pPr>
            <a:lvl3pPr marL="0" lvl="2" indent="0" algn="ctr" rtl="0">
              <a:spcBef>
                <a:spcPts val="0"/>
              </a:spcBef>
              <a:buNone/>
              <a:defRPr/>
            </a:lvl3pPr>
            <a:lvl4pPr marL="0" lvl="3" indent="0" algn="ctr" rtl="0">
              <a:spcBef>
                <a:spcPts val="0"/>
              </a:spcBef>
              <a:buNone/>
              <a:defRPr/>
            </a:lvl4pPr>
            <a:lvl5pPr marL="0" lvl="4" indent="0" algn="ctr" rtl="0">
              <a:spcBef>
                <a:spcPts val="0"/>
              </a:spcBef>
              <a:buNone/>
              <a:defRPr/>
            </a:lvl5pPr>
            <a:lvl6pPr marL="0" lvl="5" indent="0" algn="ctr" rtl="0">
              <a:spcBef>
                <a:spcPts val="0"/>
              </a:spcBef>
              <a:buNone/>
              <a:defRPr/>
            </a:lvl6pPr>
            <a:lvl7pPr marL="0" lvl="6" indent="0" algn="ctr" rtl="0">
              <a:spcBef>
                <a:spcPts val="0"/>
              </a:spcBef>
              <a:buNone/>
              <a:defRPr/>
            </a:lvl7pPr>
            <a:lvl8pPr marL="0" lvl="7" indent="0" algn="ctr" rtl="0">
              <a:spcBef>
                <a:spcPts val="0"/>
              </a:spcBef>
              <a:buNone/>
              <a:defRPr/>
            </a:lvl8pPr>
            <a:lvl9pPr marL="0" lvl="8" indent="0" algn="ctr" rtl="0">
              <a:spcBef>
                <a:spcPts val="0"/>
              </a:spcBef>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anoramic Picture with Caption">
  <p:cSld name="Panoramic Picture with Caption">
    <p:spTree>
      <p:nvGrpSpPr>
        <p:cNvPr id="1" name="Shape 79"/>
        <p:cNvGrpSpPr/>
        <p:nvPr/>
      </p:nvGrpSpPr>
      <p:grpSpPr>
        <a:xfrm>
          <a:off x="0" y="0"/>
          <a:ext cx="0" cy="0"/>
          <a:chOff x="0" y="0"/>
          <a:chExt cx="0" cy="0"/>
        </a:xfrm>
      </p:grpSpPr>
      <p:sp>
        <p:nvSpPr>
          <p:cNvPr id="80" name="Google Shape;80;p25"/>
          <p:cNvSpPr txBox="1">
            <a:spLocks noGrp="1"/>
          </p:cNvSpPr>
          <p:nvPr>
            <p:ph type="title"/>
          </p:nvPr>
        </p:nvSpPr>
        <p:spPr>
          <a:xfrm>
            <a:off x="1154956" y="4800587"/>
            <a:ext cx="8825700" cy="566700"/>
          </a:xfrm>
          <a:prstGeom prst="rect">
            <a:avLst/>
          </a:prstGeom>
          <a:noFill/>
          <a:ln>
            <a:noFill/>
          </a:ln>
        </p:spPr>
        <p:txBody>
          <a:bodyPr spcFirstLastPara="1" wrap="square" lIns="91425" tIns="45700" rIns="91425" bIns="45700" anchor="b" anchorCtr="0">
            <a:normAutofit/>
          </a:bodyPr>
          <a:lstStyle>
            <a:lvl1pPr lvl="0" algn="l" rtl="0">
              <a:spcBef>
                <a:spcPts val="0"/>
              </a:spcBef>
              <a:spcAft>
                <a:spcPts val="0"/>
              </a:spcAft>
              <a:buClr>
                <a:schemeClr val="lt2"/>
              </a:buClr>
              <a:buSzPts val="2400"/>
              <a:buFont typeface="Century Gothic"/>
              <a:buNone/>
              <a:defRPr sz="2400" b="0"/>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81" name="Google Shape;81;p25"/>
          <p:cNvSpPr>
            <a:spLocks noGrp="1"/>
          </p:cNvSpPr>
          <p:nvPr>
            <p:ph type="pic" idx="2"/>
          </p:nvPr>
        </p:nvSpPr>
        <p:spPr>
          <a:xfrm>
            <a:off x="1154955" y="685800"/>
            <a:ext cx="8825700" cy="3640800"/>
          </a:xfrm>
          <a:prstGeom prst="roundRect">
            <a:avLst>
              <a:gd name="adj" fmla="val 1858"/>
            </a:avLst>
          </a:prstGeom>
          <a:noFill/>
          <a:ln>
            <a:noFill/>
          </a:ln>
          <a:effectLst>
            <a:outerShdw blurRad="50800" dist="50800" dir="5400000" algn="tl" rotWithShape="0">
              <a:srgbClr val="000000">
                <a:alpha val="42750"/>
              </a:srgbClr>
            </a:outerShdw>
          </a:effectLst>
        </p:spPr>
      </p:sp>
      <p:sp>
        <p:nvSpPr>
          <p:cNvPr id="82" name="Google Shape;82;p25"/>
          <p:cNvSpPr txBox="1">
            <a:spLocks noGrp="1"/>
          </p:cNvSpPr>
          <p:nvPr>
            <p:ph type="body" idx="1"/>
          </p:nvPr>
        </p:nvSpPr>
        <p:spPr>
          <a:xfrm>
            <a:off x="1154956" y="5367325"/>
            <a:ext cx="8825700" cy="493800"/>
          </a:xfrm>
          <a:prstGeom prst="rect">
            <a:avLst/>
          </a:prstGeom>
          <a:noFill/>
          <a:ln>
            <a:noFill/>
          </a:ln>
        </p:spPr>
        <p:txBody>
          <a:bodyPr spcFirstLastPara="1" wrap="square" lIns="91425" tIns="45700" rIns="91425" bIns="45700" anchor="t" anchorCtr="0">
            <a:normAutofit/>
          </a:bodyPr>
          <a:lstStyle>
            <a:lvl1pPr marL="457200" lvl="0" indent="-228600" algn="l" rtl="0">
              <a:spcBef>
                <a:spcPts val="1000"/>
              </a:spcBef>
              <a:spcAft>
                <a:spcPts val="0"/>
              </a:spcAft>
              <a:buSzPts val="960"/>
              <a:buNone/>
              <a:defRPr sz="1200"/>
            </a:lvl1pPr>
            <a:lvl2pPr marL="914400" lvl="1" indent="-228600" algn="l" rtl="0">
              <a:spcBef>
                <a:spcPts val="1000"/>
              </a:spcBef>
              <a:spcAft>
                <a:spcPts val="0"/>
              </a:spcAft>
              <a:buSzPts val="960"/>
              <a:buNone/>
              <a:defRPr sz="1200"/>
            </a:lvl2pPr>
            <a:lvl3pPr marL="1371600" lvl="2" indent="-228600" algn="l" rtl="0">
              <a:spcBef>
                <a:spcPts val="1000"/>
              </a:spcBef>
              <a:spcAft>
                <a:spcPts val="0"/>
              </a:spcAft>
              <a:buSzPts val="800"/>
              <a:buNone/>
              <a:defRPr sz="1000"/>
            </a:lvl3pPr>
            <a:lvl4pPr marL="1828800" lvl="3" indent="-228600" algn="l" rtl="0">
              <a:spcBef>
                <a:spcPts val="1000"/>
              </a:spcBef>
              <a:spcAft>
                <a:spcPts val="0"/>
              </a:spcAft>
              <a:buSzPts val="720"/>
              <a:buNone/>
              <a:defRPr sz="900"/>
            </a:lvl4pPr>
            <a:lvl5pPr marL="2286000" lvl="4" indent="-228600" algn="l" rtl="0">
              <a:spcBef>
                <a:spcPts val="1000"/>
              </a:spcBef>
              <a:spcAft>
                <a:spcPts val="0"/>
              </a:spcAft>
              <a:buSzPts val="720"/>
              <a:buNone/>
              <a:defRPr sz="900"/>
            </a:lvl5pPr>
            <a:lvl6pPr marL="2743200" lvl="5" indent="-228600" algn="l" rtl="0">
              <a:spcBef>
                <a:spcPts val="1000"/>
              </a:spcBef>
              <a:spcAft>
                <a:spcPts val="0"/>
              </a:spcAft>
              <a:buSzPts val="720"/>
              <a:buNone/>
              <a:defRPr sz="900"/>
            </a:lvl6pPr>
            <a:lvl7pPr marL="3200400" lvl="6" indent="-228600" algn="l" rtl="0">
              <a:spcBef>
                <a:spcPts val="1000"/>
              </a:spcBef>
              <a:spcAft>
                <a:spcPts val="0"/>
              </a:spcAft>
              <a:buSzPts val="720"/>
              <a:buNone/>
              <a:defRPr sz="900"/>
            </a:lvl7pPr>
            <a:lvl8pPr marL="3657600" lvl="7" indent="-228600" algn="l" rtl="0">
              <a:spcBef>
                <a:spcPts val="1000"/>
              </a:spcBef>
              <a:spcAft>
                <a:spcPts val="0"/>
              </a:spcAft>
              <a:buSzPts val="720"/>
              <a:buNone/>
              <a:defRPr sz="900"/>
            </a:lvl8pPr>
            <a:lvl9pPr marL="4114800" lvl="8" indent="-228600" algn="l" rtl="0">
              <a:spcBef>
                <a:spcPts val="1000"/>
              </a:spcBef>
              <a:spcAft>
                <a:spcPts val="0"/>
              </a:spcAft>
              <a:buSzPts val="720"/>
              <a:buNone/>
              <a:defRPr sz="900"/>
            </a:lvl9pPr>
          </a:lstStyle>
          <a:p>
            <a:endParaRPr/>
          </a:p>
        </p:txBody>
      </p:sp>
      <p:sp>
        <p:nvSpPr>
          <p:cNvPr id="83" name="Google Shape;83;p25"/>
          <p:cNvSpPr txBox="1">
            <a:spLocks noGrp="1"/>
          </p:cNvSpPr>
          <p:nvPr>
            <p:ph type="dt" idx="10"/>
          </p:nvPr>
        </p:nvSpPr>
        <p:spPr>
          <a:xfrm rot="5400000">
            <a:off x="10155638" y="1790701"/>
            <a:ext cx="990600" cy="304800"/>
          </a:xfrm>
          <a:prstGeom prst="rect">
            <a:avLst/>
          </a:prstGeom>
          <a:noFill/>
          <a:ln>
            <a:noFill/>
          </a:ln>
        </p:spPr>
        <p:txBody>
          <a:bodyPr spcFirstLastPara="1" wrap="square" lIns="91425" tIns="45700" rIns="91425" bIns="45700" anchor="t"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84" name="Google Shape;84;p25"/>
          <p:cNvSpPr txBox="1">
            <a:spLocks noGrp="1"/>
          </p:cNvSpPr>
          <p:nvPr>
            <p:ph type="ftr" idx="11"/>
          </p:nvPr>
        </p:nvSpPr>
        <p:spPr>
          <a:xfrm rot="5400000">
            <a:off x="8951571" y="3225300"/>
            <a:ext cx="3859800" cy="304800"/>
          </a:xfrm>
          <a:prstGeom prst="rect">
            <a:avLst/>
          </a:prstGeom>
          <a:noFill/>
          <a:ln>
            <a:noFill/>
          </a:ln>
        </p:spPr>
        <p:txBody>
          <a:bodyPr spcFirstLastPara="1" wrap="square" lIns="91425" tIns="45700" rIns="91425" bIns="45700" anchor="b"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85" name="Google Shape;85;p25"/>
          <p:cNvSpPr txBox="1">
            <a:spLocks noGrp="1"/>
          </p:cNvSpPr>
          <p:nvPr>
            <p:ph type="sldNum" idx="12"/>
          </p:nvPr>
        </p:nvSpPr>
        <p:spPr>
          <a:xfrm>
            <a:off x="10352540" y="295729"/>
            <a:ext cx="838200" cy="767700"/>
          </a:xfrm>
          <a:prstGeom prst="rect">
            <a:avLst/>
          </a:prstGeom>
          <a:noFill/>
          <a:ln>
            <a:noFill/>
          </a:ln>
        </p:spPr>
        <p:txBody>
          <a:bodyPr spcFirstLastPara="1" wrap="square" lIns="91425" tIns="45700" rIns="91425" bIns="45700" anchor="b" anchorCtr="0">
            <a:noAutofit/>
          </a:bodyPr>
          <a:lstStyle>
            <a:lvl1pPr marL="0" lvl="0" indent="0" algn="ctr" rtl="0">
              <a:spcBef>
                <a:spcPts val="0"/>
              </a:spcBef>
              <a:buNone/>
              <a:defRPr/>
            </a:lvl1pPr>
            <a:lvl2pPr marL="0" lvl="1" indent="0" algn="ctr" rtl="0">
              <a:spcBef>
                <a:spcPts val="0"/>
              </a:spcBef>
              <a:buNone/>
              <a:defRPr/>
            </a:lvl2pPr>
            <a:lvl3pPr marL="0" lvl="2" indent="0" algn="ctr" rtl="0">
              <a:spcBef>
                <a:spcPts val="0"/>
              </a:spcBef>
              <a:buNone/>
              <a:defRPr/>
            </a:lvl3pPr>
            <a:lvl4pPr marL="0" lvl="3" indent="0" algn="ctr" rtl="0">
              <a:spcBef>
                <a:spcPts val="0"/>
              </a:spcBef>
              <a:buNone/>
              <a:defRPr/>
            </a:lvl4pPr>
            <a:lvl5pPr marL="0" lvl="4" indent="0" algn="ctr" rtl="0">
              <a:spcBef>
                <a:spcPts val="0"/>
              </a:spcBef>
              <a:buNone/>
              <a:defRPr/>
            </a:lvl5pPr>
            <a:lvl6pPr marL="0" lvl="5" indent="0" algn="ctr" rtl="0">
              <a:spcBef>
                <a:spcPts val="0"/>
              </a:spcBef>
              <a:buNone/>
              <a:defRPr/>
            </a:lvl6pPr>
            <a:lvl7pPr marL="0" lvl="6" indent="0" algn="ctr" rtl="0">
              <a:spcBef>
                <a:spcPts val="0"/>
              </a:spcBef>
              <a:buNone/>
              <a:defRPr/>
            </a:lvl7pPr>
            <a:lvl8pPr marL="0" lvl="7" indent="0" algn="ctr" rtl="0">
              <a:spcBef>
                <a:spcPts val="0"/>
              </a:spcBef>
              <a:buNone/>
              <a:defRPr/>
            </a:lvl8pPr>
            <a:lvl9pPr marL="0" lvl="8" indent="0" algn="ctr" rtl="0">
              <a:spcBef>
                <a:spcPts val="0"/>
              </a:spcBef>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Caption">
  <p:cSld name="Title and Caption">
    <p:spTree>
      <p:nvGrpSpPr>
        <p:cNvPr id="1" name="Shape 86"/>
        <p:cNvGrpSpPr/>
        <p:nvPr/>
      </p:nvGrpSpPr>
      <p:grpSpPr>
        <a:xfrm>
          <a:off x="0" y="0"/>
          <a:ext cx="0" cy="0"/>
          <a:chOff x="0" y="0"/>
          <a:chExt cx="0" cy="0"/>
        </a:xfrm>
      </p:grpSpPr>
      <p:sp>
        <p:nvSpPr>
          <p:cNvPr id="87" name="Google Shape;87;p26"/>
          <p:cNvSpPr txBox="1">
            <a:spLocks noGrp="1"/>
          </p:cNvSpPr>
          <p:nvPr>
            <p:ph type="title"/>
          </p:nvPr>
        </p:nvSpPr>
        <p:spPr>
          <a:xfrm>
            <a:off x="1154954" y="1447800"/>
            <a:ext cx="8825700" cy="1981200"/>
          </a:xfrm>
          <a:prstGeom prst="rect">
            <a:avLst/>
          </a:prstGeom>
          <a:noFill/>
          <a:ln>
            <a:noFill/>
          </a:ln>
        </p:spPr>
        <p:txBody>
          <a:bodyPr spcFirstLastPara="1" wrap="square" lIns="91425" tIns="45700" rIns="91425" bIns="45700" anchor="t" anchorCtr="0">
            <a:noAutofit/>
          </a:bodyPr>
          <a:lstStyle>
            <a:lvl1pPr lvl="0" algn="l" rtl="0">
              <a:spcBef>
                <a:spcPts val="0"/>
              </a:spcBef>
              <a:spcAft>
                <a:spcPts val="0"/>
              </a:spcAft>
              <a:buClr>
                <a:schemeClr val="lt2"/>
              </a:buClr>
              <a:buSzPts val="4800"/>
              <a:buFont typeface="Century Gothic"/>
              <a:buNone/>
              <a:defRPr sz="4800"/>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88" name="Google Shape;88;p26"/>
          <p:cNvSpPr txBox="1">
            <a:spLocks noGrp="1"/>
          </p:cNvSpPr>
          <p:nvPr>
            <p:ph type="body" idx="1"/>
          </p:nvPr>
        </p:nvSpPr>
        <p:spPr>
          <a:xfrm>
            <a:off x="1154954" y="3657600"/>
            <a:ext cx="8825700" cy="2362200"/>
          </a:xfrm>
          <a:prstGeom prst="rect">
            <a:avLst/>
          </a:prstGeom>
          <a:noFill/>
          <a:ln>
            <a:noFill/>
          </a:ln>
        </p:spPr>
        <p:txBody>
          <a:bodyPr spcFirstLastPara="1" wrap="square" lIns="91425" tIns="45700" rIns="91425" bIns="45700" anchor="ctr" anchorCtr="0">
            <a:normAutofit/>
          </a:bodyPr>
          <a:lstStyle>
            <a:lvl1pPr marL="457200" lvl="0" indent="-228600" algn="l" rtl="0">
              <a:spcBef>
                <a:spcPts val="1000"/>
              </a:spcBef>
              <a:spcAft>
                <a:spcPts val="0"/>
              </a:spcAft>
              <a:buSzPts val="1440"/>
              <a:buNone/>
              <a:defRPr sz="1800"/>
            </a:lvl1pPr>
            <a:lvl2pPr marL="914400" lvl="1" indent="-228600" algn="l" rtl="0">
              <a:spcBef>
                <a:spcPts val="1000"/>
              </a:spcBef>
              <a:spcAft>
                <a:spcPts val="0"/>
              </a:spcAft>
              <a:buSzPts val="960"/>
              <a:buNone/>
              <a:defRPr sz="1200"/>
            </a:lvl2pPr>
            <a:lvl3pPr marL="1371600" lvl="2" indent="-228600" algn="l" rtl="0">
              <a:spcBef>
                <a:spcPts val="1000"/>
              </a:spcBef>
              <a:spcAft>
                <a:spcPts val="0"/>
              </a:spcAft>
              <a:buSzPts val="800"/>
              <a:buNone/>
              <a:defRPr sz="1000"/>
            </a:lvl3pPr>
            <a:lvl4pPr marL="1828800" lvl="3" indent="-228600" algn="l" rtl="0">
              <a:spcBef>
                <a:spcPts val="1000"/>
              </a:spcBef>
              <a:spcAft>
                <a:spcPts val="0"/>
              </a:spcAft>
              <a:buSzPts val="720"/>
              <a:buNone/>
              <a:defRPr sz="900"/>
            </a:lvl4pPr>
            <a:lvl5pPr marL="2286000" lvl="4" indent="-228600" algn="l" rtl="0">
              <a:spcBef>
                <a:spcPts val="1000"/>
              </a:spcBef>
              <a:spcAft>
                <a:spcPts val="0"/>
              </a:spcAft>
              <a:buSzPts val="720"/>
              <a:buNone/>
              <a:defRPr sz="900"/>
            </a:lvl5pPr>
            <a:lvl6pPr marL="2743200" lvl="5" indent="-228600" algn="l" rtl="0">
              <a:spcBef>
                <a:spcPts val="1000"/>
              </a:spcBef>
              <a:spcAft>
                <a:spcPts val="0"/>
              </a:spcAft>
              <a:buSzPts val="720"/>
              <a:buNone/>
              <a:defRPr sz="900"/>
            </a:lvl6pPr>
            <a:lvl7pPr marL="3200400" lvl="6" indent="-228600" algn="l" rtl="0">
              <a:spcBef>
                <a:spcPts val="1000"/>
              </a:spcBef>
              <a:spcAft>
                <a:spcPts val="0"/>
              </a:spcAft>
              <a:buSzPts val="720"/>
              <a:buNone/>
              <a:defRPr sz="900"/>
            </a:lvl7pPr>
            <a:lvl8pPr marL="3657600" lvl="7" indent="-228600" algn="l" rtl="0">
              <a:spcBef>
                <a:spcPts val="1000"/>
              </a:spcBef>
              <a:spcAft>
                <a:spcPts val="0"/>
              </a:spcAft>
              <a:buSzPts val="720"/>
              <a:buNone/>
              <a:defRPr sz="900"/>
            </a:lvl8pPr>
            <a:lvl9pPr marL="4114800" lvl="8" indent="-228600" algn="l" rtl="0">
              <a:spcBef>
                <a:spcPts val="1000"/>
              </a:spcBef>
              <a:spcAft>
                <a:spcPts val="0"/>
              </a:spcAft>
              <a:buSzPts val="720"/>
              <a:buNone/>
              <a:defRPr sz="900"/>
            </a:lvl9pPr>
          </a:lstStyle>
          <a:p>
            <a:endParaRPr/>
          </a:p>
        </p:txBody>
      </p:sp>
      <p:sp>
        <p:nvSpPr>
          <p:cNvPr id="89" name="Google Shape;89;p26"/>
          <p:cNvSpPr txBox="1">
            <a:spLocks noGrp="1"/>
          </p:cNvSpPr>
          <p:nvPr>
            <p:ph type="dt" idx="10"/>
          </p:nvPr>
        </p:nvSpPr>
        <p:spPr>
          <a:xfrm rot="5400000">
            <a:off x="10155638" y="1790701"/>
            <a:ext cx="990600" cy="304800"/>
          </a:xfrm>
          <a:prstGeom prst="rect">
            <a:avLst/>
          </a:prstGeom>
          <a:noFill/>
          <a:ln>
            <a:noFill/>
          </a:ln>
        </p:spPr>
        <p:txBody>
          <a:bodyPr spcFirstLastPara="1" wrap="square" lIns="91425" tIns="45700" rIns="91425" bIns="45700" anchor="t"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90" name="Google Shape;90;p26"/>
          <p:cNvSpPr txBox="1">
            <a:spLocks noGrp="1"/>
          </p:cNvSpPr>
          <p:nvPr>
            <p:ph type="ftr" idx="11"/>
          </p:nvPr>
        </p:nvSpPr>
        <p:spPr>
          <a:xfrm rot="5400000">
            <a:off x="8951571" y="3225300"/>
            <a:ext cx="3859800" cy="304800"/>
          </a:xfrm>
          <a:prstGeom prst="rect">
            <a:avLst/>
          </a:prstGeom>
          <a:noFill/>
          <a:ln>
            <a:noFill/>
          </a:ln>
        </p:spPr>
        <p:txBody>
          <a:bodyPr spcFirstLastPara="1" wrap="square" lIns="91425" tIns="45700" rIns="91425" bIns="45700" anchor="b"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91" name="Google Shape;91;p26"/>
          <p:cNvSpPr txBox="1">
            <a:spLocks noGrp="1"/>
          </p:cNvSpPr>
          <p:nvPr>
            <p:ph type="sldNum" idx="12"/>
          </p:nvPr>
        </p:nvSpPr>
        <p:spPr>
          <a:xfrm>
            <a:off x="10352540" y="295729"/>
            <a:ext cx="838200" cy="767700"/>
          </a:xfrm>
          <a:prstGeom prst="rect">
            <a:avLst/>
          </a:prstGeom>
          <a:noFill/>
          <a:ln>
            <a:noFill/>
          </a:ln>
        </p:spPr>
        <p:txBody>
          <a:bodyPr spcFirstLastPara="1" wrap="square" lIns="91425" tIns="45700" rIns="91425" bIns="45700" anchor="b" anchorCtr="0">
            <a:noAutofit/>
          </a:bodyPr>
          <a:lstStyle>
            <a:lvl1pPr marL="0" lvl="0" indent="0" algn="ctr" rtl="0">
              <a:spcBef>
                <a:spcPts val="0"/>
              </a:spcBef>
              <a:buNone/>
              <a:defRPr/>
            </a:lvl1pPr>
            <a:lvl2pPr marL="0" lvl="1" indent="0" algn="ctr" rtl="0">
              <a:spcBef>
                <a:spcPts val="0"/>
              </a:spcBef>
              <a:buNone/>
              <a:defRPr/>
            </a:lvl2pPr>
            <a:lvl3pPr marL="0" lvl="2" indent="0" algn="ctr" rtl="0">
              <a:spcBef>
                <a:spcPts val="0"/>
              </a:spcBef>
              <a:buNone/>
              <a:defRPr/>
            </a:lvl3pPr>
            <a:lvl4pPr marL="0" lvl="3" indent="0" algn="ctr" rtl="0">
              <a:spcBef>
                <a:spcPts val="0"/>
              </a:spcBef>
              <a:buNone/>
              <a:defRPr/>
            </a:lvl4pPr>
            <a:lvl5pPr marL="0" lvl="4" indent="0" algn="ctr" rtl="0">
              <a:spcBef>
                <a:spcPts val="0"/>
              </a:spcBef>
              <a:buNone/>
              <a:defRPr/>
            </a:lvl5pPr>
            <a:lvl6pPr marL="0" lvl="5" indent="0" algn="ctr" rtl="0">
              <a:spcBef>
                <a:spcPts val="0"/>
              </a:spcBef>
              <a:buNone/>
              <a:defRPr/>
            </a:lvl6pPr>
            <a:lvl7pPr marL="0" lvl="6" indent="0" algn="ctr" rtl="0">
              <a:spcBef>
                <a:spcPts val="0"/>
              </a:spcBef>
              <a:buNone/>
              <a:defRPr/>
            </a:lvl7pPr>
            <a:lvl8pPr marL="0" lvl="7" indent="0" algn="ctr" rtl="0">
              <a:spcBef>
                <a:spcPts val="0"/>
              </a:spcBef>
              <a:buNone/>
              <a:defRPr/>
            </a:lvl8pPr>
            <a:lvl9pPr marL="0" lvl="8" indent="0" algn="ctr" rtl="0">
              <a:spcBef>
                <a:spcPts val="0"/>
              </a:spcBef>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Quote with Caption">
  <p:cSld name="Quote with Caption">
    <p:spTree>
      <p:nvGrpSpPr>
        <p:cNvPr id="1" name="Shape 92"/>
        <p:cNvGrpSpPr/>
        <p:nvPr/>
      </p:nvGrpSpPr>
      <p:grpSpPr>
        <a:xfrm>
          <a:off x="0" y="0"/>
          <a:ext cx="0" cy="0"/>
          <a:chOff x="0" y="0"/>
          <a:chExt cx="0" cy="0"/>
        </a:xfrm>
      </p:grpSpPr>
      <p:sp>
        <p:nvSpPr>
          <p:cNvPr id="93" name="Google Shape;93;p27"/>
          <p:cNvSpPr txBox="1">
            <a:spLocks noGrp="1"/>
          </p:cNvSpPr>
          <p:nvPr>
            <p:ph type="title"/>
          </p:nvPr>
        </p:nvSpPr>
        <p:spPr>
          <a:xfrm>
            <a:off x="1574801" y="1447800"/>
            <a:ext cx="7999200" cy="2323500"/>
          </a:xfrm>
          <a:prstGeom prst="rect">
            <a:avLst/>
          </a:prstGeom>
          <a:noFill/>
          <a:ln>
            <a:noFill/>
          </a:ln>
        </p:spPr>
        <p:txBody>
          <a:bodyPr spcFirstLastPara="1" wrap="square" lIns="91425" tIns="45700" rIns="91425" bIns="45700" anchor="t" anchorCtr="0">
            <a:noAutofit/>
          </a:bodyPr>
          <a:lstStyle>
            <a:lvl1pPr lvl="0" algn="l" rtl="0">
              <a:spcBef>
                <a:spcPts val="0"/>
              </a:spcBef>
              <a:spcAft>
                <a:spcPts val="0"/>
              </a:spcAft>
              <a:buClr>
                <a:schemeClr val="lt2"/>
              </a:buClr>
              <a:buSzPts val="4800"/>
              <a:buFont typeface="Century Gothic"/>
              <a:buNone/>
              <a:defRPr sz="4800"/>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94" name="Google Shape;94;p27"/>
          <p:cNvSpPr txBox="1">
            <a:spLocks noGrp="1"/>
          </p:cNvSpPr>
          <p:nvPr>
            <p:ph type="body" idx="1"/>
          </p:nvPr>
        </p:nvSpPr>
        <p:spPr>
          <a:xfrm>
            <a:off x="1930400" y="3771174"/>
            <a:ext cx="7279500" cy="342300"/>
          </a:xfrm>
          <a:prstGeom prst="rect">
            <a:avLst/>
          </a:prstGeom>
          <a:noFill/>
          <a:ln>
            <a:noFill/>
          </a:ln>
        </p:spPr>
        <p:txBody>
          <a:bodyPr spcFirstLastPara="1" wrap="square" lIns="91425" tIns="45700" rIns="91425" bIns="45700" anchor="t" anchorCtr="0">
            <a:normAutofit/>
          </a:bodyPr>
          <a:lstStyle>
            <a:lvl1pPr marL="457200" lvl="0" indent="-228600" algn="l" rtl="0">
              <a:spcBef>
                <a:spcPts val="1000"/>
              </a:spcBef>
              <a:spcAft>
                <a:spcPts val="0"/>
              </a:spcAft>
              <a:buSzPts val="1120"/>
              <a:buNone/>
              <a:defRPr sz="1400" b="0" i="0" cap="small">
                <a:solidFill>
                  <a:srgbClr val="86D1D8"/>
                </a:solidFill>
                <a:latin typeface="Century Gothic"/>
                <a:ea typeface="Century Gothic"/>
                <a:cs typeface="Century Gothic"/>
                <a:sym typeface="Century Gothic"/>
              </a:defRPr>
            </a:lvl1pPr>
            <a:lvl2pPr marL="914400" lvl="1" indent="-228600" algn="l" rtl="0">
              <a:spcBef>
                <a:spcPts val="1000"/>
              </a:spcBef>
              <a:spcAft>
                <a:spcPts val="0"/>
              </a:spcAft>
              <a:buSzPts val="960"/>
              <a:buNone/>
              <a:defRPr sz="1200"/>
            </a:lvl2pPr>
            <a:lvl3pPr marL="1371600" lvl="2" indent="-228600" algn="l" rtl="0">
              <a:spcBef>
                <a:spcPts val="1000"/>
              </a:spcBef>
              <a:spcAft>
                <a:spcPts val="0"/>
              </a:spcAft>
              <a:buSzPts val="800"/>
              <a:buNone/>
              <a:defRPr sz="1000"/>
            </a:lvl3pPr>
            <a:lvl4pPr marL="1828800" lvl="3" indent="-228600" algn="l" rtl="0">
              <a:spcBef>
                <a:spcPts val="1000"/>
              </a:spcBef>
              <a:spcAft>
                <a:spcPts val="0"/>
              </a:spcAft>
              <a:buSzPts val="720"/>
              <a:buNone/>
              <a:defRPr sz="900"/>
            </a:lvl4pPr>
            <a:lvl5pPr marL="2286000" lvl="4" indent="-228600" algn="l" rtl="0">
              <a:spcBef>
                <a:spcPts val="1000"/>
              </a:spcBef>
              <a:spcAft>
                <a:spcPts val="0"/>
              </a:spcAft>
              <a:buSzPts val="720"/>
              <a:buNone/>
              <a:defRPr sz="900"/>
            </a:lvl5pPr>
            <a:lvl6pPr marL="2743200" lvl="5" indent="-228600" algn="l" rtl="0">
              <a:spcBef>
                <a:spcPts val="1000"/>
              </a:spcBef>
              <a:spcAft>
                <a:spcPts val="0"/>
              </a:spcAft>
              <a:buSzPts val="720"/>
              <a:buNone/>
              <a:defRPr sz="900"/>
            </a:lvl6pPr>
            <a:lvl7pPr marL="3200400" lvl="6" indent="-228600" algn="l" rtl="0">
              <a:spcBef>
                <a:spcPts val="1000"/>
              </a:spcBef>
              <a:spcAft>
                <a:spcPts val="0"/>
              </a:spcAft>
              <a:buSzPts val="720"/>
              <a:buNone/>
              <a:defRPr sz="900"/>
            </a:lvl7pPr>
            <a:lvl8pPr marL="3657600" lvl="7" indent="-228600" algn="l" rtl="0">
              <a:spcBef>
                <a:spcPts val="1000"/>
              </a:spcBef>
              <a:spcAft>
                <a:spcPts val="0"/>
              </a:spcAft>
              <a:buSzPts val="720"/>
              <a:buNone/>
              <a:defRPr sz="900"/>
            </a:lvl8pPr>
            <a:lvl9pPr marL="4114800" lvl="8" indent="-228600" algn="l" rtl="0">
              <a:spcBef>
                <a:spcPts val="1000"/>
              </a:spcBef>
              <a:spcAft>
                <a:spcPts val="0"/>
              </a:spcAft>
              <a:buSzPts val="720"/>
              <a:buNone/>
              <a:defRPr sz="900"/>
            </a:lvl9pPr>
          </a:lstStyle>
          <a:p>
            <a:endParaRPr/>
          </a:p>
        </p:txBody>
      </p:sp>
      <p:sp>
        <p:nvSpPr>
          <p:cNvPr id="95" name="Google Shape;95;p27"/>
          <p:cNvSpPr txBox="1">
            <a:spLocks noGrp="1"/>
          </p:cNvSpPr>
          <p:nvPr>
            <p:ph type="body" idx="2"/>
          </p:nvPr>
        </p:nvSpPr>
        <p:spPr>
          <a:xfrm>
            <a:off x="1154954" y="4350657"/>
            <a:ext cx="8825700" cy="1676400"/>
          </a:xfrm>
          <a:prstGeom prst="rect">
            <a:avLst/>
          </a:prstGeom>
          <a:noFill/>
          <a:ln>
            <a:noFill/>
          </a:ln>
        </p:spPr>
        <p:txBody>
          <a:bodyPr spcFirstLastPara="1" wrap="square" lIns="91425" tIns="45700" rIns="91425" bIns="45700" anchor="ctr" anchorCtr="0">
            <a:normAutofit/>
          </a:bodyPr>
          <a:lstStyle>
            <a:lvl1pPr marL="457200" lvl="0" indent="-228600" algn="l" rtl="0">
              <a:spcBef>
                <a:spcPts val="1000"/>
              </a:spcBef>
              <a:spcAft>
                <a:spcPts val="0"/>
              </a:spcAft>
              <a:buSzPts val="1440"/>
              <a:buNone/>
              <a:defRPr sz="1800"/>
            </a:lvl1pPr>
            <a:lvl2pPr marL="914400" lvl="1" indent="-228600" algn="l" rtl="0">
              <a:spcBef>
                <a:spcPts val="1000"/>
              </a:spcBef>
              <a:spcAft>
                <a:spcPts val="0"/>
              </a:spcAft>
              <a:buSzPts val="960"/>
              <a:buNone/>
              <a:defRPr sz="1200"/>
            </a:lvl2pPr>
            <a:lvl3pPr marL="1371600" lvl="2" indent="-228600" algn="l" rtl="0">
              <a:spcBef>
                <a:spcPts val="1000"/>
              </a:spcBef>
              <a:spcAft>
                <a:spcPts val="0"/>
              </a:spcAft>
              <a:buSzPts val="800"/>
              <a:buNone/>
              <a:defRPr sz="1000"/>
            </a:lvl3pPr>
            <a:lvl4pPr marL="1828800" lvl="3" indent="-228600" algn="l" rtl="0">
              <a:spcBef>
                <a:spcPts val="1000"/>
              </a:spcBef>
              <a:spcAft>
                <a:spcPts val="0"/>
              </a:spcAft>
              <a:buSzPts val="720"/>
              <a:buNone/>
              <a:defRPr sz="900"/>
            </a:lvl4pPr>
            <a:lvl5pPr marL="2286000" lvl="4" indent="-228600" algn="l" rtl="0">
              <a:spcBef>
                <a:spcPts val="1000"/>
              </a:spcBef>
              <a:spcAft>
                <a:spcPts val="0"/>
              </a:spcAft>
              <a:buSzPts val="720"/>
              <a:buNone/>
              <a:defRPr sz="900"/>
            </a:lvl5pPr>
            <a:lvl6pPr marL="2743200" lvl="5" indent="-228600" algn="l" rtl="0">
              <a:spcBef>
                <a:spcPts val="1000"/>
              </a:spcBef>
              <a:spcAft>
                <a:spcPts val="0"/>
              </a:spcAft>
              <a:buSzPts val="720"/>
              <a:buNone/>
              <a:defRPr sz="900"/>
            </a:lvl6pPr>
            <a:lvl7pPr marL="3200400" lvl="6" indent="-228600" algn="l" rtl="0">
              <a:spcBef>
                <a:spcPts val="1000"/>
              </a:spcBef>
              <a:spcAft>
                <a:spcPts val="0"/>
              </a:spcAft>
              <a:buSzPts val="720"/>
              <a:buNone/>
              <a:defRPr sz="900"/>
            </a:lvl7pPr>
            <a:lvl8pPr marL="3657600" lvl="7" indent="-228600" algn="l" rtl="0">
              <a:spcBef>
                <a:spcPts val="1000"/>
              </a:spcBef>
              <a:spcAft>
                <a:spcPts val="0"/>
              </a:spcAft>
              <a:buSzPts val="720"/>
              <a:buNone/>
              <a:defRPr sz="900"/>
            </a:lvl8pPr>
            <a:lvl9pPr marL="4114800" lvl="8" indent="-228600" algn="l" rtl="0">
              <a:spcBef>
                <a:spcPts val="1000"/>
              </a:spcBef>
              <a:spcAft>
                <a:spcPts val="0"/>
              </a:spcAft>
              <a:buSzPts val="720"/>
              <a:buNone/>
              <a:defRPr sz="900"/>
            </a:lvl9pPr>
          </a:lstStyle>
          <a:p>
            <a:endParaRPr/>
          </a:p>
        </p:txBody>
      </p:sp>
      <p:sp>
        <p:nvSpPr>
          <p:cNvPr id="96" name="Google Shape;96;p27"/>
          <p:cNvSpPr txBox="1">
            <a:spLocks noGrp="1"/>
          </p:cNvSpPr>
          <p:nvPr>
            <p:ph type="dt" idx="10"/>
          </p:nvPr>
        </p:nvSpPr>
        <p:spPr>
          <a:xfrm rot="5400000">
            <a:off x="10155638" y="1790701"/>
            <a:ext cx="990600" cy="304800"/>
          </a:xfrm>
          <a:prstGeom prst="rect">
            <a:avLst/>
          </a:prstGeom>
          <a:noFill/>
          <a:ln>
            <a:noFill/>
          </a:ln>
        </p:spPr>
        <p:txBody>
          <a:bodyPr spcFirstLastPara="1" wrap="square" lIns="91425" tIns="45700" rIns="91425" bIns="45700" anchor="t"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97" name="Google Shape;97;p27"/>
          <p:cNvSpPr txBox="1">
            <a:spLocks noGrp="1"/>
          </p:cNvSpPr>
          <p:nvPr>
            <p:ph type="ftr" idx="11"/>
          </p:nvPr>
        </p:nvSpPr>
        <p:spPr>
          <a:xfrm rot="5400000">
            <a:off x="8951571" y="3225300"/>
            <a:ext cx="3859800" cy="304800"/>
          </a:xfrm>
          <a:prstGeom prst="rect">
            <a:avLst/>
          </a:prstGeom>
          <a:noFill/>
          <a:ln>
            <a:noFill/>
          </a:ln>
        </p:spPr>
        <p:txBody>
          <a:bodyPr spcFirstLastPara="1" wrap="square" lIns="91425" tIns="45700" rIns="91425" bIns="45700" anchor="b"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98" name="Google Shape;98;p27"/>
          <p:cNvSpPr txBox="1">
            <a:spLocks noGrp="1"/>
          </p:cNvSpPr>
          <p:nvPr>
            <p:ph type="sldNum" idx="12"/>
          </p:nvPr>
        </p:nvSpPr>
        <p:spPr>
          <a:xfrm>
            <a:off x="10352540" y="295729"/>
            <a:ext cx="838200" cy="767700"/>
          </a:xfrm>
          <a:prstGeom prst="rect">
            <a:avLst/>
          </a:prstGeom>
          <a:noFill/>
          <a:ln>
            <a:noFill/>
          </a:ln>
        </p:spPr>
        <p:txBody>
          <a:bodyPr spcFirstLastPara="1" wrap="square" lIns="91425" tIns="45700" rIns="91425" bIns="45700" anchor="b" anchorCtr="0">
            <a:noAutofit/>
          </a:bodyPr>
          <a:lstStyle>
            <a:lvl1pPr marL="0" lvl="0" indent="0" algn="ctr" rtl="0">
              <a:spcBef>
                <a:spcPts val="0"/>
              </a:spcBef>
              <a:buNone/>
              <a:defRPr/>
            </a:lvl1pPr>
            <a:lvl2pPr marL="0" lvl="1" indent="0" algn="ctr" rtl="0">
              <a:spcBef>
                <a:spcPts val="0"/>
              </a:spcBef>
              <a:buNone/>
              <a:defRPr/>
            </a:lvl2pPr>
            <a:lvl3pPr marL="0" lvl="2" indent="0" algn="ctr" rtl="0">
              <a:spcBef>
                <a:spcPts val="0"/>
              </a:spcBef>
              <a:buNone/>
              <a:defRPr/>
            </a:lvl3pPr>
            <a:lvl4pPr marL="0" lvl="3" indent="0" algn="ctr" rtl="0">
              <a:spcBef>
                <a:spcPts val="0"/>
              </a:spcBef>
              <a:buNone/>
              <a:defRPr/>
            </a:lvl4pPr>
            <a:lvl5pPr marL="0" lvl="4" indent="0" algn="ctr" rtl="0">
              <a:spcBef>
                <a:spcPts val="0"/>
              </a:spcBef>
              <a:buNone/>
              <a:defRPr/>
            </a:lvl5pPr>
            <a:lvl6pPr marL="0" lvl="5" indent="0" algn="ctr" rtl="0">
              <a:spcBef>
                <a:spcPts val="0"/>
              </a:spcBef>
              <a:buNone/>
              <a:defRPr/>
            </a:lvl6pPr>
            <a:lvl7pPr marL="0" lvl="6" indent="0" algn="ctr" rtl="0">
              <a:spcBef>
                <a:spcPts val="0"/>
              </a:spcBef>
              <a:buNone/>
              <a:defRPr/>
            </a:lvl7pPr>
            <a:lvl8pPr marL="0" lvl="7" indent="0" algn="ctr" rtl="0">
              <a:spcBef>
                <a:spcPts val="0"/>
              </a:spcBef>
              <a:buNone/>
              <a:defRPr/>
            </a:lvl8pPr>
            <a:lvl9pPr marL="0" lvl="8" indent="0" algn="ctr" rtl="0">
              <a:spcBef>
                <a:spcPts val="0"/>
              </a:spcBef>
              <a:buNone/>
              <a:defRPr/>
            </a:lvl9pPr>
          </a:lstStyle>
          <a:p>
            <a:pPr marL="0" lvl="0" indent="0" algn="ctr" rtl="0">
              <a:spcBef>
                <a:spcPts val="0"/>
              </a:spcBef>
              <a:spcAft>
                <a:spcPts val="0"/>
              </a:spcAft>
              <a:buNone/>
            </a:pPr>
            <a:fld id="{00000000-1234-1234-1234-123412341234}" type="slidenum">
              <a:rPr lang="en"/>
              <a:t>‹#›</a:t>
            </a:fld>
            <a:endParaRPr/>
          </a:p>
        </p:txBody>
      </p:sp>
      <p:sp>
        <p:nvSpPr>
          <p:cNvPr id="99" name="Google Shape;99;p27"/>
          <p:cNvSpPr txBox="1"/>
          <p:nvPr/>
        </p:nvSpPr>
        <p:spPr>
          <a:xfrm>
            <a:off x="898295" y="971253"/>
            <a:ext cx="801900" cy="1969800"/>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 sz="12200" b="0" i="0" u="none" strike="noStrike" cap="none">
                <a:solidFill>
                  <a:srgbClr val="86D1D8"/>
                </a:solidFill>
                <a:latin typeface="Arial"/>
                <a:ea typeface="Arial"/>
                <a:cs typeface="Arial"/>
                <a:sym typeface="Arial"/>
              </a:rPr>
              <a:t>“</a:t>
            </a:r>
            <a:endParaRPr/>
          </a:p>
        </p:txBody>
      </p:sp>
      <p:sp>
        <p:nvSpPr>
          <p:cNvPr id="100" name="Google Shape;100;p27"/>
          <p:cNvSpPr txBox="1"/>
          <p:nvPr/>
        </p:nvSpPr>
        <p:spPr>
          <a:xfrm>
            <a:off x="9330490" y="2613787"/>
            <a:ext cx="801900" cy="1969800"/>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 sz="12200" b="0" i="0" u="none" strike="noStrike" cap="none">
                <a:solidFill>
                  <a:srgbClr val="86D1D8"/>
                </a:solidFill>
                <a:latin typeface="Arial"/>
                <a:ea typeface="Arial"/>
                <a:cs typeface="Arial"/>
                <a:sym typeface="Arial"/>
              </a:rPr>
              <a:t>”</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Name Card">
  <p:cSld name="Name Card">
    <p:spTree>
      <p:nvGrpSpPr>
        <p:cNvPr id="1" name="Shape 101"/>
        <p:cNvGrpSpPr/>
        <p:nvPr/>
      </p:nvGrpSpPr>
      <p:grpSpPr>
        <a:xfrm>
          <a:off x="0" y="0"/>
          <a:ext cx="0" cy="0"/>
          <a:chOff x="0" y="0"/>
          <a:chExt cx="0" cy="0"/>
        </a:xfrm>
      </p:grpSpPr>
      <p:sp>
        <p:nvSpPr>
          <p:cNvPr id="102" name="Google Shape;102;p28"/>
          <p:cNvSpPr txBox="1">
            <a:spLocks noGrp="1"/>
          </p:cNvSpPr>
          <p:nvPr>
            <p:ph type="title"/>
          </p:nvPr>
        </p:nvSpPr>
        <p:spPr>
          <a:xfrm>
            <a:off x="1154954" y="3124201"/>
            <a:ext cx="8825700" cy="1653300"/>
          </a:xfrm>
          <a:prstGeom prst="rect">
            <a:avLst/>
          </a:prstGeom>
          <a:noFill/>
          <a:ln>
            <a:noFill/>
          </a:ln>
        </p:spPr>
        <p:txBody>
          <a:bodyPr spcFirstLastPara="1" wrap="square" lIns="91425" tIns="45700" rIns="91425" bIns="45700" anchor="b" anchorCtr="0">
            <a:noAutofit/>
          </a:bodyPr>
          <a:lstStyle>
            <a:lvl1pPr lvl="0" algn="l" rtl="0">
              <a:spcBef>
                <a:spcPts val="0"/>
              </a:spcBef>
              <a:spcAft>
                <a:spcPts val="0"/>
              </a:spcAft>
              <a:buClr>
                <a:schemeClr val="lt2"/>
              </a:buClr>
              <a:buSzPts val="4000"/>
              <a:buFont typeface="Century Gothic"/>
              <a:buNone/>
              <a:defRPr sz="4000" b="0" cap="none"/>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03" name="Google Shape;103;p28"/>
          <p:cNvSpPr txBox="1">
            <a:spLocks noGrp="1"/>
          </p:cNvSpPr>
          <p:nvPr>
            <p:ph type="body" idx="1"/>
          </p:nvPr>
        </p:nvSpPr>
        <p:spPr>
          <a:xfrm>
            <a:off x="1154954" y="4777381"/>
            <a:ext cx="8825700" cy="860400"/>
          </a:xfrm>
          <a:prstGeom prst="rect">
            <a:avLst/>
          </a:prstGeom>
          <a:noFill/>
          <a:ln>
            <a:noFill/>
          </a:ln>
        </p:spPr>
        <p:txBody>
          <a:bodyPr spcFirstLastPara="1" wrap="square" lIns="91425" tIns="45700" rIns="91425" bIns="45700" anchor="t" anchorCtr="0">
            <a:normAutofit/>
          </a:bodyPr>
          <a:lstStyle>
            <a:lvl1pPr marL="457200" lvl="0" indent="-228600" algn="l" rtl="0">
              <a:spcBef>
                <a:spcPts val="1000"/>
              </a:spcBef>
              <a:spcAft>
                <a:spcPts val="0"/>
              </a:spcAft>
              <a:buSzPts val="1600"/>
              <a:buNone/>
              <a:defRPr sz="2000" cap="none">
                <a:solidFill>
                  <a:srgbClr val="86D1D8"/>
                </a:solidFill>
              </a:defRPr>
            </a:lvl1pPr>
            <a:lvl2pPr marL="914400" lvl="1" indent="-228600" algn="l" rtl="0">
              <a:spcBef>
                <a:spcPts val="1000"/>
              </a:spcBef>
              <a:spcAft>
                <a:spcPts val="0"/>
              </a:spcAft>
              <a:buSzPts val="1440"/>
              <a:buNone/>
              <a:defRPr sz="1800">
                <a:solidFill>
                  <a:schemeClr val="lt1"/>
                </a:solidFill>
              </a:defRPr>
            </a:lvl2pPr>
            <a:lvl3pPr marL="1371600" lvl="2" indent="-228600" algn="l" rtl="0">
              <a:spcBef>
                <a:spcPts val="1000"/>
              </a:spcBef>
              <a:spcAft>
                <a:spcPts val="0"/>
              </a:spcAft>
              <a:buSzPts val="1280"/>
              <a:buNone/>
              <a:defRPr sz="1600">
                <a:solidFill>
                  <a:schemeClr val="lt1"/>
                </a:solidFill>
              </a:defRPr>
            </a:lvl3pPr>
            <a:lvl4pPr marL="1828800" lvl="3" indent="-228600" algn="l" rtl="0">
              <a:spcBef>
                <a:spcPts val="1000"/>
              </a:spcBef>
              <a:spcAft>
                <a:spcPts val="0"/>
              </a:spcAft>
              <a:buSzPts val="1120"/>
              <a:buNone/>
              <a:defRPr sz="1400">
                <a:solidFill>
                  <a:schemeClr val="lt1"/>
                </a:solidFill>
              </a:defRPr>
            </a:lvl4pPr>
            <a:lvl5pPr marL="2286000" lvl="4" indent="-228600" algn="l" rtl="0">
              <a:spcBef>
                <a:spcPts val="1000"/>
              </a:spcBef>
              <a:spcAft>
                <a:spcPts val="0"/>
              </a:spcAft>
              <a:buSzPts val="1120"/>
              <a:buNone/>
              <a:defRPr sz="1400">
                <a:solidFill>
                  <a:schemeClr val="lt1"/>
                </a:solidFill>
              </a:defRPr>
            </a:lvl5pPr>
            <a:lvl6pPr marL="2743200" lvl="5" indent="-228600" algn="l" rtl="0">
              <a:spcBef>
                <a:spcPts val="1000"/>
              </a:spcBef>
              <a:spcAft>
                <a:spcPts val="0"/>
              </a:spcAft>
              <a:buSzPts val="1120"/>
              <a:buNone/>
              <a:defRPr sz="1400">
                <a:solidFill>
                  <a:schemeClr val="lt1"/>
                </a:solidFill>
              </a:defRPr>
            </a:lvl6pPr>
            <a:lvl7pPr marL="3200400" lvl="6" indent="-228600" algn="l" rtl="0">
              <a:spcBef>
                <a:spcPts val="1000"/>
              </a:spcBef>
              <a:spcAft>
                <a:spcPts val="0"/>
              </a:spcAft>
              <a:buSzPts val="1120"/>
              <a:buNone/>
              <a:defRPr sz="1400">
                <a:solidFill>
                  <a:schemeClr val="lt1"/>
                </a:solidFill>
              </a:defRPr>
            </a:lvl7pPr>
            <a:lvl8pPr marL="3657600" lvl="7" indent="-228600" algn="l" rtl="0">
              <a:spcBef>
                <a:spcPts val="1000"/>
              </a:spcBef>
              <a:spcAft>
                <a:spcPts val="0"/>
              </a:spcAft>
              <a:buSzPts val="1120"/>
              <a:buNone/>
              <a:defRPr sz="1400">
                <a:solidFill>
                  <a:schemeClr val="lt1"/>
                </a:solidFill>
              </a:defRPr>
            </a:lvl8pPr>
            <a:lvl9pPr marL="4114800" lvl="8" indent="-228600" algn="l" rtl="0">
              <a:spcBef>
                <a:spcPts val="1000"/>
              </a:spcBef>
              <a:spcAft>
                <a:spcPts val="0"/>
              </a:spcAft>
              <a:buSzPts val="1120"/>
              <a:buNone/>
              <a:defRPr sz="1400">
                <a:solidFill>
                  <a:schemeClr val="lt1"/>
                </a:solidFill>
              </a:defRPr>
            </a:lvl9pPr>
          </a:lstStyle>
          <a:p>
            <a:endParaRPr/>
          </a:p>
        </p:txBody>
      </p:sp>
      <p:sp>
        <p:nvSpPr>
          <p:cNvPr id="104" name="Google Shape;104;p28"/>
          <p:cNvSpPr txBox="1">
            <a:spLocks noGrp="1"/>
          </p:cNvSpPr>
          <p:nvPr>
            <p:ph type="dt" idx="10"/>
          </p:nvPr>
        </p:nvSpPr>
        <p:spPr>
          <a:xfrm rot="5400000">
            <a:off x="10155638" y="1790701"/>
            <a:ext cx="990600" cy="304800"/>
          </a:xfrm>
          <a:prstGeom prst="rect">
            <a:avLst/>
          </a:prstGeom>
          <a:noFill/>
          <a:ln>
            <a:noFill/>
          </a:ln>
        </p:spPr>
        <p:txBody>
          <a:bodyPr spcFirstLastPara="1" wrap="square" lIns="91425" tIns="45700" rIns="91425" bIns="45700" anchor="t"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05" name="Google Shape;105;p28"/>
          <p:cNvSpPr txBox="1">
            <a:spLocks noGrp="1"/>
          </p:cNvSpPr>
          <p:nvPr>
            <p:ph type="ftr" idx="11"/>
          </p:nvPr>
        </p:nvSpPr>
        <p:spPr>
          <a:xfrm rot="5400000">
            <a:off x="8951571" y="3225300"/>
            <a:ext cx="3859800" cy="304800"/>
          </a:xfrm>
          <a:prstGeom prst="rect">
            <a:avLst/>
          </a:prstGeom>
          <a:noFill/>
          <a:ln>
            <a:noFill/>
          </a:ln>
        </p:spPr>
        <p:txBody>
          <a:bodyPr spcFirstLastPara="1" wrap="square" lIns="91425" tIns="45700" rIns="91425" bIns="45700" anchor="b"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06" name="Google Shape;106;p28"/>
          <p:cNvSpPr txBox="1">
            <a:spLocks noGrp="1"/>
          </p:cNvSpPr>
          <p:nvPr>
            <p:ph type="sldNum" idx="12"/>
          </p:nvPr>
        </p:nvSpPr>
        <p:spPr>
          <a:xfrm>
            <a:off x="10352540" y="295729"/>
            <a:ext cx="838200" cy="767700"/>
          </a:xfrm>
          <a:prstGeom prst="rect">
            <a:avLst/>
          </a:prstGeom>
          <a:noFill/>
          <a:ln>
            <a:noFill/>
          </a:ln>
        </p:spPr>
        <p:txBody>
          <a:bodyPr spcFirstLastPara="1" wrap="square" lIns="91425" tIns="45700" rIns="91425" bIns="45700" anchor="b" anchorCtr="0">
            <a:noAutofit/>
          </a:bodyPr>
          <a:lstStyle>
            <a:lvl1pPr marL="0" lvl="0" indent="0" algn="ctr" rtl="0">
              <a:spcBef>
                <a:spcPts val="0"/>
              </a:spcBef>
              <a:buNone/>
              <a:defRPr/>
            </a:lvl1pPr>
            <a:lvl2pPr marL="0" lvl="1" indent="0" algn="ctr" rtl="0">
              <a:spcBef>
                <a:spcPts val="0"/>
              </a:spcBef>
              <a:buNone/>
              <a:defRPr/>
            </a:lvl2pPr>
            <a:lvl3pPr marL="0" lvl="2" indent="0" algn="ctr" rtl="0">
              <a:spcBef>
                <a:spcPts val="0"/>
              </a:spcBef>
              <a:buNone/>
              <a:defRPr/>
            </a:lvl3pPr>
            <a:lvl4pPr marL="0" lvl="3" indent="0" algn="ctr" rtl="0">
              <a:spcBef>
                <a:spcPts val="0"/>
              </a:spcBef>
              <a:buNone/>
              <a:defRPr/>
            </a:lvl4pPr>
            <a:lvl5pPr marL="0" lvl="4" indent="0" algn="ctr" rtl="0">
              <a:spcBef>
                <a:spcPts val="0"/>
              </a:spcBef>
              <a:buNone/>
              <a:defRPr/>
            </a:lvl5pPr>
            <a:lvl6pPr marL="0" lvl="5" indent="0" algn="ctr" rtl="0">
              <a:spcBef>
                <a:spcPts val="0"/>
              </a:spcBef>
              <a:buNone/>
              <a:defRPr/>
            </a:lvl6pPr>
            <a:lvl7pPr marL="0" lvl="6" indent="0" algn="ctr" rtl="0">
              <a:spcBef>
                <a:spcPts val="0"/>
              </a:spcBef>
              <a:buNone/>
              <a:defRPr/>
            </a:lvl7pPr>
            <a:lvl8pPr marL="0" lvl="7" indent="0" algn="ctr" rtl="0">
              <a:spcBef>
                <a:spcPts val="0"/>
              </a:spcBef>
              <a:buNone/>
              <a:defRPr/>
            </a:lvl8pPr>
            <a:lvl9pPr marL="0" lvl="8" indent="0" algn="ctr" rtl="0">
              <a:spcBef>
                <a:spcPts val="0"/>
              </a:spcBef>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3 Column">
  <p:cSld name="3 Column">
    <p:spTree>
      <p:nvGrpSpPr>
        <p:cNvPr id="1" name="Shape 107"/>
        <p:cNvGrpSpPr/>
        <p:nvPr/>
      </p:nvGrpSpPr>
      <p:grpSpPr>
        <a:xfrm>
          <a:off x="0" y="0"/>
          <a:ext cx="0" cy="0"/>
          <a:chOff x="0" y="0"/>
          <a:chExt cx="0" cy="0"/>
        </a:xfrm>
      </p:grpSpPr>
      <p:sp>
        <p:nvSpPr>
          <p:cNvPr id="108" name="Google Shape;108;p29"/>
          <p:cNvSpPr txBox="1">
            <a:spLocks noGrp="1"/>
          </p:cNvSpPr>
          <p:nvPr>
            <p:ph type="title"/>
          </p:nvPr>
        </p:nvSpPr>
        <p:spPr>
          <a:xfrm>
            <a:off x="646111" y="452718"/>
            <a:ext cx="9404700" cy="1400400"/>
          </a:xfrm>
          <a:prstGeom prst="rect">
            <a:avLst/>
          </a:prstGeom>
          <a:noFill/>
          <a:ln>
            <a:noFill/>
          </a:ln>
        </p:spPr>
        <p:txBody>
          <a:bodyPr spcFirstLastPara="1" wrap="square" lIns="91425" tIns="45700" rIns="91425" bIns="45700" anchor="t" anchorCtr="0">
            <a:noAutofit/>
          </a:bodyPr>
          <a:lstStyle>
            <a:lvl1pPr lvl="0" algn="l" rtl="0">
              <a:spcBef>
                <a:spcPts val="0"/>
              </a:spcBef>
              <a:spcAft>
                <a:spcPts val="0"/>
              </a:spcAft>
              <a:buClr>
                <a:schemeClr val="lt2"/>
              </a:buClr>
              <a:buSzPts val="4200"/>
              <a:buFont typeface="Century Gothic"/>
              <a:buNone/>
              <a:defRPr sz="4200"/>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09" name="Google Shape;109;p29"/>
          <p:cNvSpPr txBox="1">
            <a:spLocks noGrp="1"/>
          </p:cNvSpPr>
          <p:nvPr>
            <p:ph type="body" idx="1"/>
          </p:nvPr>
        </p:nvSpPr>
        <p:spPr>
          <a:xfrm>
            <a:off x="632947" y="1981200"/>
            <a:ext cx="2946900" cy="576300"/>
          </a:xfrm>
          <a:prstGeom prst="rect">
            <a:avLst/>
          </a:prstGeom>
          <a:noFill/>
          <a:ln>
            <a:noFill/>
          </a:ln>
        </p:spPr>
        <p:txBody>
          <a:bodyPr spcFirstLastPara="1" wrap="square" lIns="91425" tIns="45700" rIns="91425" bIns="45700" anchor="b" anchorCtr="0">
            <a:noAutofit/>
          </a:bodyPr>
          <a:lstStyle>
            <a:lvl1pPr marL="457200" lvl="0" indent="-228600" algn="l" rtl="0">
              <a:spcBef>
                <a:spcPts val="1000"/>
              </a:spcBef>
              <a:spcAft>
                <a:spcPts val="0"/>
              </a:spcAft>
              <a:buSzPts val="1920"/>
              <a:buNone/>
              <a:defRPr sz="2400" b="0">
                <a:solidFill>
                  <a:srgbClr val="86D1D8"/>
                </a:solidFill>
              </a:defRPr>
            </a:lvl1pPr>
            <a:lvl2pPr marL="914400" lvl="1" indent="-228600" algn="l" rtl="0">
              <a:spcBef>
                <a:spcPts val="1000"/>
              </a:spcBef>
              <a:spcAft>
                <a:spcPts val="0"/>
              </a:spcAft>
              <a:buSzPts val="1600"/>
              <a:buNone/>
              <a:defRPr sz="2000" b="1"/>
            </a:lvl2pPr>
            <a:lvl3pPr marL="1371600" lvl="2" indent="-228600" algn="l" rtl="0">
              <a:spcBef>
                <a:spcPts val="1000"/>
              </a:spcBef>
              <a:spcAft>
                <a:spcPts val="0"/>
              </a:spcAft>
              <a:buSzPts val="1440"/>
              <a:buNone/>
              <a:defRPr sz="1800" b="1"/>
            </a:lvl3pPr>
            <a:lvl4pPr marL="1828800" lvl="3" indent="-228600" algn="l" rtl="0">
              <a:spcBef>
                <a:spcPts val="1000"/>
              </a:spcBef>
              <a:spcAft>
                <a:spcPts val="0"/>
              </a:spcAft>
              <a:buSzPts val="1280"/>
              <a:buNone/>
              <a:defRPr sz="1600" b="1"/>
            </a:lvl4pPr>
            <a:lvl5pPr marL="2286000" lvl="4" indent="-228600" algn="l" rtl="0">
              <a:spcBef>
                <a:spcPts val="1000"/>
              </a:spcBef>
              <a:spcAft>
                <a:spcPts val="0"/>
              </a:spcAft>
              <a:buSzPts val="1280"/>
              <a:buNone/>
              <a:defRPr sz="1600" b="1"/>
            </a:lvl5pPr>
            <a:lvl6pPr marL="2743200" lvl="5" indent="-228600" algn="l" rtl="0">
              <a:spcBef>
                <a:spcPts val="1000"/>
              </a:spcBef>
              <a:spcAft>
                <a:spcPts val="0"/>
              </a:spcAft>
              <a:buSzPts val="1280"/>
              <a:buNone/>
              <a:defRPr sz="1600" b="1"/>
            </a:lvl6pPr>
            <a:lvl7pPr marL="3200400" lvl="6" indent="-228600" algn="l" rtl="0">
              <a:spcBef>
                <a:spcPts val="1000"/>
              </a:spcBef>
              <a:spcAft>
                <a:spcPts val="0"/>
              </a:spcAft>
              <a:buSzPts val="1280"/>
              <a:buNone/>
              <a:defRPr sz="1600" b="1"/>
            </a:lvl7pPr>
            <a:lvl8pPr marL="3657600" lvl="7" indent="-228600" algn="l" rtl="0">
              <a:spcBef>
                <a:spcPts val="1000"/>
              </a:spcBef>
              <a:spcAft>
                <a:spcPts val="0"/>
              </a:spcAft>
              <a:buSzPts val="1280"/>
              <a:buNone/>
              <a:defRPr sz="1600" b="1"/>
            </a:lvl8pPr>
            <a:lvl9pPr marL="4114800" lvl="8" indent="-228600" algn="l" rtl="0">
              <a:spcBef>
                <a:spcPts val="1000"/>
              </a:spcBef>
              <a:spcAft>
                <a:spcPts val="0"/>
              </a:spcAft>
              <a:buSzPts val="1280"/>
              <a:buNone/>
              <a:defRPr sz="1600" b="1"/>
            </a:lvl9pPr>
          </a:lstStyle>
          <a:p>
            <a:endParaRPr/>
          </a:p>
        </p:txBody>
      </p:sp>
      <p:sp>
        <p:nvSpPr>
          <p:cNvPr id="110" name="Google Shape;110;p29"/>
          <p:cNvSpPr txBox="1">
            <a:spLocks noGrp="1"/>
          </p:cNvSpPr>
          <p:nvPr>
            <p:ph type="body" idx="2"/>
          </p:nvPr>
        </p:nvSpPr>
        <p:spPr>
          <a:xfrm>
            <a:off x="652463" y="2667000"/>
            <a:ext cx="2927400" cy="3589200"/>
          </a:xfrm>
          <a:prstGeom prst="rect">
            <a:avLst/>
          </a:prstGeom>
          <a:noFill/>
          <a:ln>
            <a:noFill/>
          </a:ln>
        </p:spPr>
        <p:txBody>
          <a:bodyPr spcFirstLastPara="1" wrap="square" lIns="91425" tIns="45700" rIns="91425" bIns="45700" anchor="t" anchorCtr="0">
            <a:normAutofit/>
          </a:bodyPr>
          <a:lstStyle>
            <a:lvl1pPr marL="457200" lvl="0" indent="-228600" algn="l" rtl="0">
              <a:spcBef>
                <a:spcPts val="1000"/>
              </a:spcBef>
              <a:spcAft>
                <a:spcPts val="0"/>
              </a:spcAft>
              <a:buSzPts val="1120"/>
              <a:buNone/>
              <a:defRPr sz="1400"/>
            </a:lvl1pPr>
            <a:lvl2pPr marL="914400" lvl="1" indent="-228600" algn="l" rtl="0">
              <a:spcBef>
                <a:spcPts val="1000"/>
              </a:spcBef>
              <a:spcAft>
                <a:spcPts val="0"/>
              </a:spcAft>
              <a:buSzPts val="960"/>
              <a:buNone/>
              <a:defRPr sz="1200"/>
            </a:lvl2pPr>
            <a:lvl3pPr marL="1371600" lvl="2" indent="-228600" algn="l" rtl="0">
              <a:spcBef>
                <a:spcPts val="1000"/>
              </a:spcBef>
              <a:spcAft>
                <a:spcPts val="0"/>
              </a:spcAft>
              <a:buSzPts val="800"/>
              <a:buNone/>
              <a:defRPr sz="1000"/>
            </a:lvl3pPr>
            <a:lvl4pPr marL="1828800" lvl="3" indent="-228600" algn="l" rtl="0">
              <a:spcBef>
                <a:spcPts val="1000"/>
              </a:spcBef>
              <a:spcAft>
                <a:spcPts val="0"/>
              </a:spcAft>
              <a:buSzPts val="720"/>
              <a:buNone/>
              <a:defRPr sz="900"/>
            </a:lvl4pPr>
            <a:lvl5pPr marL="2286000" lvl="4" indent="-228600" algn="l" rtl="0">
              <a:spcBef>
                <a:spcPts val="1000"/>
              </a:spcBef>
              <a:spcAft>
                <a:spcPts val="0"/>
              </a:spcAft>
              <a:buSzPts val="720"/>
              <a:buNone/>
              <a:defRPr sz="900"/>
            </a:lvl5pPr>
            <a:lvl6pPr marL="2743200" lvl="5" indent="-228600" algn="l" rtl="0">
              <a:spcBef>
                <a:spcPts val="1000"/>
              </a:spcBef>
              <a:spcAft>
                <a:spcPts val="0"/>
              </a:spcAft>
              <a:buSzPts val="720"/>
              <a:buNone/>
              <a:defRPr sz="900"/>
            </a:lvl6pPr>
            <a:lvl7pPr marL="3200400" lvl="6" indent="-228600" algn="l" rtl="0">
              <a:spcBef>
                <a:spcPts val="1000"/>
              </a:spcBef>
              <a:spcAft>
                <a:spcPts val="0"/>
              </a:spcAft>
              <a:buSzPts val="720"/>
              <a:buNone/>
              <a:defRPr sz="900"/>
            </a:lvl7pPr>
            <a:lvl8pPr marL="3657600" lvl="7" indent="-228600" algn="l" rtl="0">
              <a:spcBef>
                <a:spcPts val="1000"/>
              </a:spcBef>
              <a:spcAft>
                <a:spcPts val="0"/>
              </a:spcAft>
              <a:buSzPts val="720"/>
              <a:buNone/>
              <a:defRPr sz="900"/>
            </a:lvl8pPr>
            <a:lvl9pPr marL="4114800" lvl="8" indent="-228600" algn="l" rtl="0">
              <a:spcBef>
                <a:spcPts val="1000"/>
              </a:spcBef>
              <a:spcAft>
                <a:spcPts val="0"/>
              </a:spcAft>
              <a:buSzPts val="720"/>
              <a:buNone/>
              <a:defRPr sz="900"/>
            </a:lvl9pPr>
          </a:lstStyle>
          <a:p>
            <a:endParaRPr/>
          </a:p>
        </p:txBody>
      </p:sp>
      <p:sp>
        <p:nvSpPr>
          <p:cNvPr id="111" name="Google Shape;111;p29"/>
          <p:cNvSpPr txBox="1">
            <a:spLocks noGrp="1"/>
          </p:cNvSpPr>
          <p:nvPr>
            <p:ph type="body" idx="3"/>
          </p:nvPr>
        </p:nvSpPr>
        <p:spPr>
          <a:xfrm>
            <a:off x="3883659" y="1981200"/>
            <a:ext cx="2936100" cy="576300"/>
          </a:xfrm>
          <a:prstGeom prst="rect">
            <a:avLst/>
          </a:prstGeom>
          <a:noFill/>
          <a:ln>
            <a:noFill/>
          </a:ln>
        </p:spPr>
        <p:txBody>
          <a:bodyPr spcFirstLastPara="1" wrap="square" lIns="91425" tIns="45700" rIns="91425" bIns="45700" anchor="b" anchorCtr="0">
            <a:noAutofit/>
          </a:bodyPr>
          <a:lstStyle>
            <a:lvl1pPr marL="457200" lvl="0" indent="-228600" algn="l" rtl="0">
              <a:spcBef>
                <a:spcPts val="1000"/>
              </a:spcBef>
              <a:spcAft>
                <a:spcPts val="0"/>
              </a:spcAft>
              <a:buSzPts val="1920"/>
              <a:buNone/>
              <a:defRPr sz="2400" b="0">
                <a:solidFill>
                  <a:srgbClr val="86D1D8"/>
                </a:solidFill>
              </a:defRPr>
            </a:lvl1pPr>
            <a:lvl2pPr marL="914400" lvl="1" indent="-228600" algn="l" rtl="0">
              <a:spcBef>
                <a:spcPts val="1000"/>
              </a:spcBef>
              <a:spcAft>
                <a:spcPts val="0"/>
              </a:spcAft>
              <a:buSzPts val="1600"/>
              <a:buNone/>
              <a:defRPr sz="2000" b="1"/>
            </a:lvl2pPr>
            <a:lvl3pPr marL="1371600" lvl="2" indent="-228600" algn="l" rtl="0">
              <a:spcBef>
                <a:spcPts val="1000"/>
              </a:spcBef>
              <a:spcAft>
                <a:spcPts val="0"/>
              </a:spcAft>
              <a:buSzPts val="1440"/>
              <a:buNone/>
              <a:defRPr sz="1800" b="1"/>
            </a:lvl3pPr>
            <a:lvl4pPr marL="1828800" lvl="3" indent="-228600" algn="l" rtl="0">
              <a:spcBef>
                <a:spcPts val="1000"/>
              </a:spcBef>
              <a:spcAft>
                <a:spcPts val="0"/>
              </a:spcAft>
              <a:buSzPts val="1280"/>
              <a:buNone/>
              <a:defRPr sz="1600" b="1"/>
            </a:lvl4pPr>
            <a:lvl5pPr marL="2286000" lvl="4" indent="-228600" algn="l" rtl="0">
              <a:spcBef>
                <a:spcPts val="1000"/>
              </a:spcBef>
              <a:spcAft>
                <a:spcPts val="0"/>
              </a:spcAft>
              <a:buSzPts val="1280"/>
              <a:buNone/>
              <a:defRPr sz="1600" b="1"/>
            </a:lvl5pPr>
            <a:lvl6pPr marL="2743200" lvl="5" indent="-228600" algn="l" rtl="0">
              <a:spcBef>
                <a:spcPts val="1000"/>
              </a:spcBef>
              <a:spcAft>
                <a:spcPts val="0"/>
              </a:spcAft>
              <a:buSzPts val="1280"/>
              <a:buNone/>
              <a:defRPr sz="1600" b="1"/>
            </a:lvl6pPr>
            <a:lvl7pPr marL="3200400" lvl="6" indent="-228600" algn="l" rtl="0">
              <a:spcBef>
                <a:spcPts val="1000"/>
              </a:spcBef>
              <a:spcAft>
                <a:spcPts val="0"/>
              </a:spcAft>
              <a:buSzPts val="1280"/>
              <a:buNone/>
              <a:defRPr sz="1600" b="1"/>
            </a:lvl7pPr>
            <a:lvl8pPr marL="3657600" lvl="7" indent="-228600" algn="l" rtl="0">
              <a:spcBef>
                <a:spcPts val="1000"/>
              </a:spcBef>
              <a:spcAft>
                <a:spcPts val="0"/>
              </a:spcAft>
              <a:buSzPts val="1280"/>
              <a:buNone/>
              <a:defRPr sz="1600" b="1"/>
            </a:lvl8pPr>
            <a:lvl9pPr marL="4114800" lvl="8" indent="-228600" algn="l" rtl="0">
              <a:spcBef>
                <a:spcPts val="1000"/>
              </a:spcBef>
              <a:spcAft>
                <a:spcPts val="0"/>
              </a:spcAft>
              <a:buSzPts val="1280"/>
              <a:buNone/>
              <a:defRPr sz="1600" b="1"/>
            </a:lvl9pPr>
          </a:lstStyle>
          <a:p>
            <a:endParaRPr/>
          </a:p>
        </p:txBody>
      </p:sp>
      <p:sp>
        <p:nvSpPr>
          <p:cNvPr id="112" name="Google Shape;112;p29"/>
          <p:cNvSpPr txBox="1">
            <a:spLocks noGrp="1"/>
          </p:cNvSpPr>
          <p:nvPr>
            <p:ph type="body" idx="4"/>
          </p:nvPr>
        </p:nvSpPr>
        <p:spPr>
          <a:xfrm>
            <a:off x="3873106" y="2667000"/>
            <a:ext cx="2946900" cy="3589200"/>
          </a:xfrm>
          <a:prstGeom prst="rect">
            <a:avLst/>
          </a:prstGeom>
          <a:noFill/>
          <a:ln>
            <a:noFill/>
          </a:ln>
        </p:spPr>
        <p:txBody>
          <a:bodyPr spcFirstLastPara="1" wrap="square" lIns="91425" tIns="45700" rIns="91425" bIns="45700" anchor="t" anchorCtr="0">
            <a:normAutofit/>
          </a:bodyPr>
          <a:lstStyle>
            <a:lvl1pPr marL="457200" lvl="0" indent="-228600" algn="l" rtl="0">
              <a:spcBef>
                <a:spcPts val="1000"/>
              </a:spcBef>
              <a:spcAft>
                <a:spcPts val="0"/>
              </a:spcAft>
              <a:buSzPts val="1120"/>
              <a:buNone/>
              <a:defRPr sz="1400"/>
            </a:lvl1pPr>
            <a:lvl2pPr marL="914400" lvl="1" indent="-228600" algn="l" rtl="0">
              <a:spcBef>
                <a:spcPts val="1000"/>
              </a:spcBef>
              <a:spcAft>
                <a:spcPts val="0"/>
              </a:spcAft>
              <a:buSzPts val="960"/>
              <a:buNone/>
              <a:defRPr sz="1200"/>
            </a:lvl2pPr>
            <a:lvl3pPr marL="1371600" lvl="2" indent="-228600" algn="l" rtl="0">
              <a:spcBef>
                <a:spcPts val="1000"/>
              </a:spcBef>
              <a:spcAft>
                <a:spcPts val="0"/>
              </a:spcAft>
              <a:buSzPts val="800"/>
              <a:buNone/>
              <a:defRPr sz="1000"/>
            </a:lvl3pPr>
            <a:lvl4pPr marL="1828800" lvl="3" indent="-228600" algn="l" rtl="0">
              <a:spcBef>
                <a:spcPts val="1000"/>
              </a:spcBef>
              <a:spcAft>
                <a:spcPts val="0"/>
              </a:spcAft>
              <a:buSzPts val="720"/>
              <a:buNone/>
              <a:defRPr sz="900"/>
            </a:lvl4pPr>
            <a:lvl5pPr marL="2286000" lvl="4" indent="-228600" algn="l" rtl="0">
              <a:spcBef>
                <a:spcPts val="1000"/>
              </a:spcBef>
              <a:spcAft>
                <a:spcPts val="0"/>
              </a:spcAft>
              <a:buSzPts val="720"/>
              <a:buNone/>
              <a:defRPr sz="900"/>
            </a:lvl5pPr>
            <a:lvl6pPr marL="2743200" lvl="5" indent="-228600" algn="l" rtl="0">
              <a:spcBef>
                <a:spcPts val="1000"/>
              </a:spcBef>
              <a:spcAft>
                <a:spcPts val="0"/>
              </a:spcAft>
              <a:buSzPts val="720"/>
              <a:buNone/>
              <a:defRPr sz="900"/>
            </a:lvl6pPr>
            <a:lvl7pPr marL="3200400" lvl="6" indent="-228600" algn="l" rtl="0">
              <a:spcBef>
                <a:spcPts val="1000"/>
              </a:spcBef>
              <a:spcAft>
                <a:spcPts val="0"/>
              </a:spcAft>
              <a:buSzPts val="720"/>
              <a:buNone/>
              <a:defRPr sz="900"/>
            </a:lvl7pPr>
            <a:lvl8pPr marL="3657600" lvl="7" indent="-228600" algn="l" rtl="0">
              <a:spcBef>
                <a:spcPts val="1000"/>
              </a:spcBef>
              <a:spcAft>
                <a:spcPts val="0"/>
              </a:spcAft>
              <a:buSzPts val="720"/>
              <a:buNone/>
              <a:defRPr sz="900"/>
            </a:lvl8pPr>
            <a:lvl9pPr marL="4114800" lvl="8" indent="-228600" algn="l" rtl="0">
              <a:spcBef>
                <a:spcPts val="1000"/>
              </a:spcBef>
              <a:spcAft>
                <a:spcPts val="0"/>
              </a:spcAft>
              <a:buSzPts val="720"/>
              <a:buNone/>
              <a:defRPr sz="900"/>
            </a:lvl9pPr>
          </a:lstStyle>
          <a:p>
            <a:endParaRPr/>
          </a:p>
        </p:txBody>
      </p:sp>
      <p:sp>
        <p:nvSpPr>
          <p:cNvPr id="113" name="Google Shape;113;p29"/>
          <p:cNvSpPr txBox="1">
            <a:spLocks noGrp="1"/>
          </p:cNvSpPr>
          <p:nvPr>
            <p:ph type="body" idx="5"/>
          </p:nvPr>
        </p:nvSpPr>
        <p:spPr>
          <a:xfrm>
            <a:off x="7124700" y="1981200"/>
            <a:ext cx="2932200" cy="576300"/>
          </a:xfrm>
          <a:prstGeom prst="rect">
            <a:avLst/>
          </a:prstGeom>
          <a:noFill/>
          <a:ln>
            <a:noFill/>
          </a:ln>
        </p:spPr>
        <p:txBody>
          <a:bodyPr spcFirstLastPara="1" wrap="square" lIns="91425" tIns="45700" rIns="91425" bIns="45700" anchor="b" anchorCtr="0">
            <a:noAutofit/>
          </a:bodyPr>
          <a:lstStyle>
            <a:lvl1pPr marL="457200" lvl="0" indent="-228600" algn="l" rtl="0">
              <a:spcBef>
                <a:spcPts val="1000"/>
              </a:spcBef>
              <a:spcAft>
                <a:spcPts val="0"/>
              </a:spcAft>
              <a:buSzPts val="1920"/>
              <a:buNone/>
              <a:defRPr sz="2400" b="0">
                <a:solidFill>
                  <a:srgbClr val="86D1D8"/>
                </a:solidFill>
              </a:defRPr>
            </a:lvl1pPr>
            <a:lvl2pPr marL="914400" lvl="1" indent="-228600" algn="l" rtl="0">
              <a:spcBef>
                <a:spcPts val="1000"/>
              </a:spcBef>
              <a:spcAft>
                <a:spcPts val="0"/>
              </a:spcAft>
              <a:buSzPts val="1600"/>
              <a:buNone/>
              <a:defRPr sz="2000" b="1"/>
            </a:lvl2pPr>
            <a:lvl3pPr marL="1371600" lvl="2" indent="-228600" algn="l" rtl="0">
              <a:spcBef>
                <a:spcPts val="1000"/>
              </a:spcBef>
              <a:spcAft>
                <a:spcPts val="0"/>
              </a:spcAft>
              <a:buSzPts val="1440"/>
              <a:buNone/>
              <a:defRPr sz="1800" b="1"/>
            </a:lvl3pPr>
            <a:lvl4pPr marL="1828800" lvl="3" indent="-228600" algn="l" rtl="0">
              <a:spcBef>
                <a:spcPts val="1000"/>
              </a:spcBef>
              <a:spcAft>
                <a:spcPts val="0"/>
              </a:spcAft>
              <a:buSzPts val="1280"/>
              <a:buNone/>
              <a:defRPr sz="1600" b="1"/>
            </a:lvl4pPr>
            <a:lvl5pPr marL="2286000" lvl="4" indent="-228600" algn="l" rtl="0">
              <a:spcBef>
                <a:spcPts val="1000"/>
              </a:spcBef>
              <a:spcAft>
                <a:spcPts val="0"/>
              </a:spcAft>
              <a:buSzPts val="1280"/>
              <a:buNone/>
              <a:defRPr sz="1600" b="1"/>
            </a:lvl5pPr>
            <a:lvl6pPr marL="2743200" lvl="5" indent="-228600" algn="l" rtl="0">
              <a:spcBef>
                <a:spcPts val="1000"/>
              </a:spcBef>
              <a:spcAft>
                <a:spcPts val="0"/>
              </a:spcAft>
              <a:buSzPts val="1280"/>
              <a:buNone/>
              <a:defRPr sz="1600" b="1"/>
            </a:lvl6pPr>
            <a:lvl7pPr marL="3200400" lvl="6" indent="-228600" algn="l" rtl="0">
              <a:spcBef>
                <a:spcPts val="1000"/>
              </a:spcBef>
              <a:spcAft>
                <a:spcPts val="0"/>
              </a:spcAft>
              <a:buSzPts val="1280"/>
              <a:buNone/>
              <a:defRPr sz="1600" b="1"/>
            </a:lvl7pPr>
            <a:lvl8pPr marL="3657600" lvl="7" indent="-228600" algn="l" rtl="0">
              <a:spcBef>
                <a:spcPts val="1000"/>
              </a:spcBef>
              <a:spcAft>
                <a:spcPts val="0"/>
              </a:spcAft>
              <a:buSzPts val="1280"/>
              <a:buNone/>
              <a:defRPr sz="1600" b="1"/>
            </a:lvl8pPr>
            <a:lvl9pPr marL="4114800" lvl="8" indent="-228600" algn="l" rtl="0">
              <a:spcBef>
                <a:spcPts val="1000"/>
              </a:spcBef>
              <a:spcAft>
                <a:spcPts val="0"/>
              </a:spcAft>
              <a:buSzPts val="1280"/>
              <a:buNone/>
              <a:defRPr sz="1600" b="1"/>
            </a:lvl9pPr>
          </a:lstStyle>
          <a:p>
            <a:endParaRPr/>
          </a:p>
        </p:txBody>
      </p:sp>
      <p:sp>
        <p:nvSpPr>
          <p:cNvPr id="114" name="Google Shape;114;p29"/>
          <p:cNvSpPr txBox="1">
            <a:spLocks noGrp="1"/>
          </p:cNvSpPr>
          <p:nvPr>
            <p:ph type="body" idx="6"/>
          </p:nvPr>
        </p:nvSpPr>
        <p:spPr>
          <a:xfrm>
            <a:off x="7124700" y="2667000"/>
            <a:ext cx="2932200" cy="3589200"/>
          </a:xfrm>
          <a:prstGeom prst="rect">
            <a:avLst/>
          </a:prstGeom>
          <a:noFill/>
          <a:ln>
            <a:noFill/>
          </a:ln>
        </p:spPr>
        <p:txBody>
          <a:bodyPr spcFirstLastPara="1" wrap="square" lIns="91425" tIns="45700" rIns="91425" bIns="45700" anchor="t" anchorCtr="0">
            <a:normAutofit/>
          </a:bodyPr>
          <a:lstStyle>
            <a:lvl1pPr marL="457200" lvl="0" indent="-228600" algn="l" rtl="0">
              <a:spcBef>
                <a:spcPts val="1000"/>
              </a:spcBef>
              <a:spcAft>
                <a:spcPts val="0"/>
              </a:spcAft>
              <a:buSzPts val="1120"/>
              <a:buNone/>
              <a:defRPr sz="1400"/>
            </a:lvl1pPr>
            <a:lvl2pPr marL="914400" lvl="1" indent="-228600" algn="l" rtl="0">
              <a:spcBef>
                <a:spcPts val="1000"/>
              </a:spcBef>
              <a:spcAft>
                <a:spcPts val="0"/>
              </a:spcAft>
              <a:buSzPts val="960"/>
              <a:buNone/>
              <a:defRPr sz="1200"/>
            </a:lvl2pPr>
            <a:lvl3pPr marL="1371600" lvl="2" indent="-228600" algn="l" rtl="0">
              <a:spcBef>
                <a:spcPts val="1000"/>
              </a:spcBef>
              <a:spcAft>
                <a:spcPts val="0"/>
              </a:spcAft>
              <a:buSzPts val="800"/>
              <a:buNone/>
              <a:defRPr sz="1000"/>
            </a:lvl3pPr>
            <a:lvl4pPr marL="1828800" lvl="3" indent="-228600" algn="l" rtl="0">
              <a:spcBef>
                <a:spcPts val="1000"/>
              </a:spcBef>
              <a:spcAft>
                <a:spcPts val="0"/>
              </a:spcAft>
              <a:buSzPts val="720"/>
              <a:buNone/>
              <a:defRPr sz="900"/>
            </a:lvl4pPr>
            <a:lvl5pPr marL="2286000" lvl="4" indent="-228600" algn="l" rtl="0">
              <a:spcBef>
                <a:spcPts val="1000"/>
              </a:spcBef>
              <a:spcAft>
                <a:spcPts val="0"/>
              </a:spcAft>
              <a:buSzPts val="720"/>
              <a:buNone/>
              <a:defRPr sz="900"/>
            </a:lvl5pPr>
            <a:lvl6pPr marL="2743200" lvl="5" indent="-228600" algn="l" rtl="0">
              <a:spcBef>
                <a:spcPts val="1000"/>
              </a:spcBef>
              <a:spcAft>
                <a:spcPts val="0"/>
              </a:spcAft>
              <a:buSzPts val="720"/>
              <a:buNone/>
              <a:defRPr sz="900"/>
            </a:lvl6pPr>
            <a:lvl7pPr marL="3200400" lvl="6" indent="-228600" algn="l" rtl="0">
              <a:spcBef>
                <a:spcPts val="1000"/>
              </a:spcBef>
              <a:spcAft>
                <a:spcPts val="0"/>
              </a:spcAft>
              <a:buSzPts val="720"/>
              <a:buNone/>
              <a:defRPr sz="900"/>
            </a:lvl7pPr>
            <a:lvl8pPr marL="3657600" lvl="7" indent="-228600" algn="l" rtl="0">
              <a:spcBef>
                <a:spcPts val="1000"/>
              </a:spcBef>
              <a:spcAft>
                <a:spcPts val="0"/>
              </a:spcAft>
              <a:buSzPts val="720"/>
              <a:buNone/>
              <a:defRPr sz="900"/>
            </a:lvl8pPr>
            <a:lvl9pPr marL="4114800" lvl="8" indent="-228600" algn="l" rtl="0">
              <a:spcBef>
                <a:spcPts val="1000"/>
              </a:spcBef>
              <a:spcAft>
                <a:spcPts val="0"/>
              </a:spcAft>
              <a:buSzPts val="720"/>
              <a:buNone/>
              <a:defRPr sz="900"/>
            </a:lvl9pPr>
          </a:lstStyle>
          <a:p>
            <a:endParaRPr/>
          </a:p>
        </p:txBody>
      </p:sp>
      <p:cxnSp>
        <p:nvCxnSpPr>
          <p:cNvPr id="115" name="Google Shape;115;p29"/>
          <p:cNvCxnSpPr/>
          <p:nvPr/>
        </p:nvCxnSpPr>
        <p:spPr>
          <a:xfrm>
            <a:off x="3726142" y="2133600"/>
            <a:ext cx="0" cy="3962400"/>
          </a:xfrm>
          <a:prstGeom prst="straightConnector1">
            <a:avLst/>
          </a:prstGeom>
          <a:noFill/>
          <a:ln w="12700" cap="flat" cmpd="sng">
            <a:solidFill>
              <a:srgbClr val="86D1D8">
                <a:alpha val="40000"/>
              </a:srgbClr>
            </a:solidFill>
            <a:prstDash val="solid"/>
            <a:round/>
            <a:headEnd type="none" w="sm" len="sm"/>
            <a:tailEnd type="none" w="sm" len="sm"/>
          </a:ln>
        </p:spPr>
      </p:cxnSp>
      <p:cxnSp>
        <p:nvCxnSpPr>
          <p:cNvPr id="116" name="Google Shape;116;p29"/>
          <p:cNvCxnSpPr/>
          <p:nvPr/>
        </p:nvCxnSpPr>
        <p:spPr>
          <a:xfrm>
            <a:off x="6962227" y="2133600"/>
            <a:ext cx="0" cy="3966900"/>
          </a:xfrm>
          <a:prstGeom prst="straightConnector1">
            <a:avLst/>
          </a:prstGeom>
          <a:noFill/>
          <a:ln w="12700" cap="flat" cmpd="sng">
            <a:solidFill>
              <a:srgbClr val="86D1D8">
                <a:alpha val="40000"/>
              </a:srgbClr>
            </a:solidFill>
            <a:prstDash val="solid"/>
            <a:round/>
            <a:headEnd type="none" w="sm" len="sm"/>
            <a:tailEnd type="none" w="sm" len="sm"/>
          </a:ln>
        </p:spPr>
      </p:cxnSp>
      <p:sp>
        <p:nvSpPr>
          <p:cNvPr id="117" name="Google Shape;117;p29"/>
          <p:cNvSpPr txBox="1">
            <a:spLocks noGrp="1"/>
          </p:cNvSpPr>
          <p:nvPr>
            <p:ph type="dt" idx="10"/>
          </p:nvPr>
        </p:nvSpPr>
        <p:spPr>
          <a:xfrm rot="5400000">
            <a:off x="10155638" y="1790701"/>
            <a:ext cx="990600" cy="304800"/>
          </a:xfrm>
          <a:prstGeom prst="rect">
            <a:avLst/>
          </a:prstGeom>
          <a:noFill/>
          <a:ln>
            <a:noFill/>
          </a:ln>
        </p:spPr>
        <p:txBody>
          <a:bodyPr spcFirstLastPara="1" wrap="square" lIns="91425" tIns="45700" rIns="91425" bIns="45700" anchor="t"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18" name="Google Shape;118;p29"/>
          <p:cNvSpPr txBox="1">
            <a:spLocks noGrp="1"/>
          </p:cNvSpPr>
          <p:nvPr>
            <p:ph type="ftr" idx="11"/>
          </p:nvPr>
        </p:nvSpPr>
        <p:spPr>
          <a:xfrm rot="5400000">
            <a:off x="8951571" y="3225300"/>
            <a:ext cx="3859800" cy="304800"/>
          </a:xfrm>
          <a:prstGeom prst="rect">
            <a:avLst/>
          </a:prstGeom>
          <a:noFill/>
          <a:ln>
            <a:noFill/>
          </a:ln>
        </p:spPr>
        <p:txBody>
          <a:bodyPr spcFirstLastPara="1" wrap="square" lIns="91425" tIns="45700" rIns="91425" bIns="45700" anchor="b"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19" name="Google Shape;119;p29"/>
          <p:cNvSpPr txBox="1">
            <a:spLocks noGrp="1"/>
          </p:cNvSpPr>
          <p:nvPr>
            <p:ph type="sldNum" idx="12"/>
          </p:nvPr>
        </p:nvSpPr>
        <p:spPr>
          <a:xfrm>
            <a:off x="10352540" y="295729"/>
            <a:ext cx="838200" cy="767700"/>
          </a:xfrm>
          <a:prstGeom prst="rect">
            <a:avLst/>
          </a:prstGeom>
          <a:noFill/>
          <a:ln>
            <a:noFill/>
          </a:ln>
        </p:spPr>
        <p:txBody>
          <a:bodyPr spcFirstLastPara="1" wrap="square" lIns="91425" tIns="45700" rIns="91425" bIns="45700" anchor="b" anchorCtr="0">
            <a:noAutofit/>
          </a:bodyPr>
          <a:lstStyle>
            <a:lvl1pPr marL="0" lvl="0" indent="0" algn="ctr" rtl="0">
              <a:spcBef>
                <a:spcPts val="0"/>
              </a:spcBef>
              <a:buNone/>
              <a:defRPr/>
            </a:lvl1pPr>
            <a:lvl2pPr marL="0" lvl="1" indent="0" algn="ctr" rtl="0">
              <a:spcBef>
                <a:spcPts val="0"/>
              </a:spcBef>
              <a:buNone/>
              <a:defRPr/>
            </a:lvl2pPr>
            <a:lvl3pPr marL="0" lvl="2" indent="0" algn="ctr" rtl="0">
              <a:spcBef>
                <a:spcPts val="0"/>
              </a:spcBef>
              <a:buNone/>
              <a:defRPr/>
            </a:lvl3pPr>
            <a:lvl4pPr marL="0" lvl="3" indent="0" algn="ctr" rtl="0">
              <a:spcBef>
                <a:spcPts val="0"/>
              </a:spcBef>
              <a:buNone/>
              <a:defRPr/>
            </a:lvl4pPr>
            <a:lvl5pPr marL="0" lvl="4" indent="0" algn="ctr" rtl="0">
              <a:spcBef>
                <a:spcPts val="0"/>
              </a:spcBef>
              <a:buNone/>
              <a:defRPr/>
            </a:lvl5pPr>
            <a:lvl6pPr marL="0" lvl="5" indent="0" algn="ctr" rtl="0">
              <a:spcBef>
                <a:spcPts val="0"/>
              </a:spcBef>
              <a:buNone/>
              <a:defRPr/>
            </a:lvl6pPr>
            <a:lvl7pPr marL="0" lvl="6" indent="0" algn="ctr" rtl="0">
              <a:spcBef>
                <a:spcPts val="0"/>
              </a:spcBef>
              <a:buNone/>
              <a:defRPr/>
            </a:lvl7pPr>
            <a:lvl8pPr marL="0" lvl="7" indent="0" algn="ctr" rtl="0">
              <a:spcBef>
                <a:spcPts val="0"/>
              </a:spcBef>
              <a:buNone/>
              <a:defRPr/>
            </a:lvl8pPr>
            <a:lvl9pPr marL="0" lvl="8" indent="0" algn="ctr" rtl="0">
              <a:spcBef>
                <a:spcPts val="0"/>
              </a:spcBef>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3 Picture Column">
  <p:cSld name="3 Picture Column">
    <p:spTree>
      <p:nvGrpSpPr>
        <p:cNvPr id="1" name="Shape 120"/>
        <p:cNvGrpSpPr/>
        <p:nvPr/>
      </p:nvGrpSpPr>
      <p:grpSpPr>
        <a:xfrm>
          <a:off x="0" y="0"/>
          <a:ext cx="0" cy="0"/>
          <a:chOff x="0" y="0"/>
          <a:chExt cx="0" cy="0"/>
        </a:xfrm>
      </p:grpSpPr>
      <p:sp>
        <p:nvSpPr>
          <p:cNvPr id="121" name="Google Shape;121;p30"/>
          <p:cNvSpPr txBox="1">
            <a:spLocks noGrp="1"/>
          </p:cNvSpPr>
          <p:nvPr>
            <p:ph type="title"/>
          </p:nvPr>
        </p:nvSpPr>
        <p:spPr>
          <a:xfrm>
            <a:off x="646111" y="452718"/>
            <a:ext cx="9404700" cy="1400400"/>
          </a:xfrm>
          <a:prstGeom prst="rect">
            <a:avLst/>
          </a:prstGeom>
          <a:noFill/>
          <a:ln>
            <a:noFill/>
          </a:ln>
        </p:spPr>
        <p:txBody>
          <a:bodyPr spcFirstLastPara="1" wrap="square" lIns="91425" tIns="45700" rIns="91425" bIns="45700" anchor="t" anchorCtr="0">
            <a:noAutofit/>
          </a:bodyPr>
          <a:lstStyle>
            <a:lvl1pPr lvl="0" algn="l" rtl="0">
              <a:spcBef>
                <a:spcPts val="0"/>
              </a:spcBef>
              <a:spcAft>
                <a:spcPts val="0"/>
              </a:spcAft>
              <a:buClr>
                <a:schemeClr val="lt2"/>
              </a:buClr>
              <a:buSzPts val="4200"/>
              <a:buFont typeface="Century Gothic"/>
              <a:buNone/>
              <a:defRPr sz="4200"/>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22" name="Google Shape;122;p30"/>
          <p:cNvSpPr txBox="1">
            <a:spLocks noGrp="1"/>
          </p:cNvSpPr>
          <p:nvPr>
            <p:ph type="body" idx="1"/>
          </p:nvPr>
        </p:nvSpPr>
        <p:spPr>
          <a:xfrm>
            <a:off x="652463" y="4250949"/>
            <a:ext cx="2940000" cy="576300"/>
          </a:xfrm>
          <a:prstGeom prst="rect">
            <a:avLst/>
          </a:prstGeom>
          <a:noFill/>
          <a:ln>
            <a:noFill/>
          </a:ln>
        </p:spPr>
        <p:txBody>
          <a:bodyPr spcFirstLastPara="1" wrap="square" lIns="91425" tIns="45700" rIns="91425" bIns="45700" anchor="b" anchorCtr="0">
            <a:noAutofit/>
          </a:bodyPr>
          <a:lstStyle>
            <a:lvl1pPr marL="457200" lvl="0" indent="-228600" algn="l" rtl="0">
              <a:spcBef>
                <a:spcPts val="1000"/>
              </a:spcBef>
              <a:spcAft>
                <a:spcPts val="0"/>
              </a:spcAft>
              <a:buSzPts val="1920"/>
              <a:buNone/>
              <a:defRPr sz="2400" b="0">
                <a:solidFill>
                  <a:srgbClr val="86D1D8"/>
                </a:solidFill>
              </a:defRPr>
            </a:lvl1pPr>
            <a:lvl2pPr marL="914400" lvl="1" indent="-228600" algn="l" rtl="0">
              <a:spcBef>
                <a:spcPts val="1000"/>
              </a:spcBef>
              <a:spcAft>
                <a:spcPts val="0"/>
              </a:spcAft>
              <a:buSzPts val="1600"/>
              <a:buNone/>
              <a:defRPr sz="2000" b="1"/>
            </a:lvl2pPr>
            <a:lvl3pPr marL="1371600" lvl="2" indent="-228600" algn="l" rtl="0">
              <a:spcBef>
                <a:spcPts val="1000"/>
              </a:spcBef>
              <a:spcAft>
                <a:spcPts val="0"/>
              </a:spcAft>
              <a:buSzPts val="1440"/>
              <a:buNone/>
              <a:defRPr sz="1800" b="1"/>
            </a:lvl3pPr>
            <a:lvl4pPr marL="1828800" lvl="3" indent="-228600" algn="l" rtl="0">
              <a:spcBef>
                <a:spcPts val="1000"/>
              </a:spcBef>
              <a:spcAft>
                <a:spcPts val="0"/>
              </a:spcAft>
              <a:buSzPts val="1280"/>
              <a:buNone/>
              <a:defRPr sz="1600" b="1"/>
            </a:lvl4pPr>
            <a:lvl5pPr marL="2286000" lvl="4" indent="-228600" algn="l" rtl="0">
              <a:spcBef>
                <a:spcPts val="1000"/>
              </a:spcBef>
              <a:spcAft>
                <a:spcPts val="0"/>
              </a:spcAft>
              <a:buSzPts val="1280"/>
              <a:buNone/>
              <a:defRPr sz="1600" b="1"/>
            </a:lvl5pPr>
            <a:lvl6pPr marL="2743200" lvl="5" indent="-228600" algn="l" rtl="0">
              <a:spcBef>
                <a:spcPts val="1000"/>
              </a:spcBef>
              <a:spcAft>
                <a:spcPts val="0"/>
              </a:spcAft>
              <a:buSzPts val="1280"/>
              <a:buNone/>
              <a:defRPr sz="1600" b="1"/>
            </a:lvl6pPr>
            <a:lvl7pPr marL="3200400" lvl="6" indent="-228600" algn="l" rtl="0">
              <a:spcBef>
                <a:spcPts val="1000"/>
              </a:spcBef>
              <a:spcAft>
                <a:spcPts val="0"/>
              </a:spcAft>
              <a:buSzPts val="1280"/>
              <a:buNone/>
              <a:defRPr sz="1600" b="1"/>
            </a:lvl7pPr>
            <a:lvl8pPr marL="3657600" lvl="7" indent="-228600" algn="l" rtl="0">
              <a:spcBef>
                <a:spcPts val="1000"/>
              </a:spcBef>
              <a:spcAft>
                <a:spcPts val="0"/>
              </a:spcAft>
              <a:buSzPts val="1280"/>
              <a:buNone/>
              <a:defRPr sz="1600" b="1"/>
            </a:lvl8pPr>
            <a:lvl9pPr marL="4114800" lvl="8" indent="-228600" algn="l" rtl="0">
              <a:spcBef>
                <a:spcPts val="1000"/>
              </a:spcBef>
              <a:spcAft>
                <a:spcPts val="0"/>
              </a:spcAft>
              <a:buSzPts val="1280"/>
              <a:buNone/>
              <a:defRPr sz="1600" b="1"/>
            </a:lvl9pPr>
          </a:lstStyle>
          <a:p>
            <a:endParaRPr/>
          </a:p>
        </p:txBody>
      </p:sp>
      <p:sp>
        <p:nvSpPr>
          <p:cNvPr id="123" name="Google Shape;123;p30"/>
          <p:cNvSpPr>
            <a:spLocks noGrp="1"/>
          </p:cNvSpPr>
          <p:nvPr>
            <p:ph type="pic" idx="2"/>
          </p:nvPr>
        </p:nvSpPr>
        <p:spPr>
          <a:xfrm>
            <a:off x="652463" y="2209800"/>
            <a:ext cx="2940000" cy="1524000"/>
          </a:xfrm>
          <a:prstGeom prst="roundRect">
            <a:avLst>
              <a:gd name="adj" fmla="val 1858"/>
            </a:avLst>
          </a:prstGeom>
          <a:noFill/>
          <a:ln>
            <a:noFill/>
          </a:ln>
          <a:effectLst>
            <a:outerShdw blurRad="50800" dist="50800" dir="5400000" algn="tl" rotWithShape="0">
              <a:srgbClr val="000000">
                <a:alpha val="42750"/>
              </a:srgbClr>
            </a:outerShdw>
          </a:effectLst>
        </p:spPr>
      </p:sp>
      <p:sp>
        <p:nvSpPr>
          <p:cNvPr id="124" name="Google Shape;124;p30"/>
          <p:cNvSpPr txBox="1">
            <a:spLocks noGrp="1"/>
          </p:cNvSpPr>
          <p:nvPr>
            <p:ph type="body" idx="3"/>
          </p:nvPr>
        </p:nvSpPr>
        <p:spPr>
          <a:xfrm>
            <a:off x="652463" y="4827211"/>
            <a:ext cx="2940000" cy="659100"/>
          </a:xfrm>
          <a:prstGeom prst="rect">
            <a:avLst/>
          </a:prstGeom>
          <a:noFill/>
          <a:ln>
            <a:noFill/>
          </a:ln>
        </p:spPr>
        <p:txBody>
          <a:bodyPr spcFirstLastPara="1" wrap="square" lIns="91425" tIns="45700" rIns="91425" bIns="45700" anchor="t" anchorCtr="0">
            <a:normAutofit/>
          </a:bodyPr>
          <a:lstStyle>
            <a:lvl1pPr marL="457200" lvl="0" indent="-228600" algn="l" rtl="0">
              <a:spcBef>
                <a:spcPts val="1000"/>
              </a:spcBef>
              <a:spcAft>
                <a:spcPts val="0"/>
              </a:spcAft>
              <a:buSzPts val="1120"/>
              <a:buNone/>
              <a:defRPr sz="1400"/>
            </a:lvl1pPr>
            <a:lvl2pPr marL="914400" lvl="1" indent="-228600" algn="l" rtl="0">
              <a:spcBef>
                <a:spcPts val="1000"/>
              </a:spcBef>
              <a:spcAft>
                <a:spcPts val="0"/>
              </a:spcAft>
              <a:buSzPts val="960"/>
              <a:buNone/>
              <a:defRPr sz="1200"/>
            </a:lvl2pPr>
            <a:lvl3pPr marL="1371600" lvl="2" indent="-228600" algn="l" rtl="0">
              <a:spcBef>
                <a:spcPts val="1000"/>
              </a:spcBef>
              <a:spcAft>
                <a:spcPts val="0"/>
              </a:spcAft>
              <a:buSzPts val="800"/>
              <a:buNone/>
              <a:defRPr sz="1000"/>
            </a:lvl3pPr>
            <a:lvl4pPr marL="1828800" lvl="3" indent="-228600" algn="l" rtl="0">
              <a:spcBef>
                <a:spcPts val="1000"/>
              </a:spcBef>
              <a:spcAft>
                <a:spcPts val="0"/>
              </a:spcAft>
              <a:buSzPts val="720"/>
              <a:buNone/>
              <a:defRPr sz="900"/>
            </a:lvl4pPr>
            <a:lvl5pPr marL="2286000" lvl="4" indent="-228600" algn="l" rtl="0">
              <a:spcBef>
                <a:spcPts val="1000"/>
              </a:spcBef>
              <a:spcAft>
                <a:spcPts val="0"/>
              </a:spcAft>
              <a:buSzPts val="720"/>
              <a:buNone/>
              <a:defRPr sz="900"/>
            </a:lvl5pPr>
            <a:lvl6pPr marL="2743200" lvl="5" indent="-228600" algn="l" rtl="0">
              <a:spcBef>
                <a:spcPts val="1000"/>
              </a:spcBef>
              <a:spcAft>
                <a:spcPts val="0"/>
              </a:spcAft>
              <a:buSzPts val="720"/>
              <a:buNone/>
              <a:defRPr sz="900"/>
            </a:lvl6pPr>
            <a:lvl7pPr marL="3200400" lvl="6" indent="-228600" algn="l" rtl="0">
              <a:spcBef>
                <a:spcPts val="1000"/>
              </a:spcBef>
              <a:spcAft>
                <a:spcPts val="0"/>
              </a:spcAft>
              <a:buSzPts val="720"/>
              <a:buNone/>
              <a:defRPr sz="900"/>
            </a:lvl7pPr>
            <a:lvl8pPr marL="3657600" lvl="7" indent="-228600" algn="l" rtl="0">
              <a:spcBef>
                <a:spcPts val="1000"/>
              </a:spcBef>
              <a:spcAft>
                <a:spcPts val="0"/>
              </a:spcAft>
              <a:buSzPts val="720"/>
              <a:buNone/>
              <a:defRPr sz="900"/>
            </a:lvl8pPr>
            <a:lvl9pPr marL="4114800" lvl="8" indent="-228600" algn="l" rtl="0">
              <a:spcBef>
                <a:spcPts val="1000"/>
              </a:spcBef>
              <a:spcAft>
                <a:spcPts val="0"/>
              </a:spcAft>
              <a:buSzPts val="720"/>
              <a:buNone/>
              <a:defRPr sz="900"/>
            </a:lvl9pPr>
          </a:lstStyle>
          <a:p>
            <a:endParaRPr/>
          </a:p>
        </p:txBody>
      </p:sp>
      <p:sp>
        <p:nvSpPr>
          <p:cNvPr id="125" name="Google Shape;125;p30"/>
          <p:cNvSpPr txBox="1">
            <a:spLocks noGrp="1"/>
          </p:cNvSpPr>
          <p:nvPr>
            <p:ph type="body" idx="4"/>
          </p:nvPr>
        </p:nvSpPr>
        <p:spPr>
          <a:xfrm>
            <a:off x="3889375" y="4250949"/>
            <a:ext cx="2930400" cy="576300"/>
          </a:xfrm>
          <a:prstGeom prst="rect">
            <a:avLst/>
          </a:prstGeom>
          <a:noFill/>
          <a:ln>
            <a:noFill/>
          </a:ln>
        </p:spPr>
        <p:txBody>
          <a:bodyPr spcFirstLastPara="1" wrap="square" lIns="91425" tIns="45700" rIns="91425" bIns="45700" anchor="b" anchorCtr="0">
            <a:noAutofit/>
          </a:bodyPr>
          <a:lstStyle>
            <a:lvl1pPr marL="457200" lvl="0" indent="-228600" algn="l" rtl="0">
              <a:spcBef>
                <a:spcPts val="1000"/>
              </a:spcBef>
              <a:spcAft>
                <a:spcPts val="0"/>
              </a:spcAft>
              <a:buSzPts val="1920"/>
              <a:buNone/>
              <a:defRPr sz="2400" b="0">
                <a:solidFill>
                  <a:srgbClr val="86D1D8"/>
                </a:solidFill>
              </a:defRPr>
            </a:lvl1pPr>
            <a:lvl2pPr marL="914400" lvl="1" indent="-228600" algn="l" rtl="0">
              <a:spcBef>
                <a:spcPts val="1000"/>
              </a:spcBef>
              <a:spcAft>
                <a:spcPts val="0"/>
              </a:spcAft>
              <a:buSzPts val="1600"/>
              <a:buNone/>
              <a:defRPr sz="2000" b="1"/>
            </a:lvl2pPr>
            <a:lvl3pPr marL="1371600" lvl="2" indent="-228600" algn="l" rtl="0">
              <a:spcBef>
                <a:spcPts val="1000"/>
              </a:spcBef>
              <a:spcAft>
                <a:spcPts val="0"/>
              </a:spcAft>
              <a:buSzPts val="1440"/>
              <a:buNone/>
              <a:defRPr sz="1800" b="1"/>
            </a:lvl3pPr>
            <a:lvl4pPr marL="1828800" lvl="3" indent="-228600" algn="l" rtl="0">
              <a:spcBef>
                <a:spcPts val="1000"/>
              </a:spcBef>
              <a:spcAft>
                <a:spcPts val="0"/>
              </a:spcAft>
              <a:buSzPts val="1280"/>
              <a:buNone/>
              <a:defRPr sz="1600" b="1"/>
            </a:lvl4pPr>
            <a:lvl5pPr marL="2286000" lvl="4" indent="-228600" algn="l" rtl="0">
              <a:spcBef>
                <a:spcPts val="1000"/>
              </a:spcBef>
              <a:spcAft>
                <a:spcPts val="0"/>
              </a:spcAft>
              <a:buSzPts val="1280"/>
              <a:buNone/>
              <a:defRPr sz="1600" b="1"/>
            </a:lvl5pPr>
            <a:lvl6pPr marL="2743200" lvl="5" indent="-228600" algn="l" rtl="0">
              <a:spcBef>
                <a:spcPts val="1000"/>
              </a:spcBef>
              <a:spcAft>
                <a:spcPts val="0"/>
              </a:spcAft>
              <a:buSzPts val="1280"/>
              <a:buNone/>
              <a:defRPr sz="1600" b="1"/>
            </a:lvl6pPr>
            <a:lvl7pPr marL="3200400" lvl="6" indent="-228600" algn="l" rtl="0">
              <a:spcBef>
                <a:spcPts val="1000"/>
              </a:spcBef>
              <a:spcAft>
                <a:spcPts val="0"/>
              </a:spcAft>
              <a:buSzPts val="1280"/>
              <a:buNone/>
              <a:defRPr sz="1600" b="1"/>
            </a:lvl7pPr>
            <a:lvl8pPr marL="3657600" lvl="7" indent="-228600" algn="l" rtl="0">
              <a:spcBef>
                <a:spcPts val="1000"/>
              </a:spcBef>
              <a:spcAft>
                <a:spcPts val="0"/>
              </a:spcAft>
              <a:buSzPts val="1280"/>
              <a:buNone/>
              <a:defRPr sz="1600" b="1"/>
            </a:lvl8pPr>
            <a:lvl9pPr marL="4114800" lvl="8" indent="-228600" algn="l" rtl="0">
              <a:spcBef>
                <a:spcPts val="1000"/>
              </a:spcBef>
              <a:spcAft>
                <a:spcPts val="0"/>
              </a:spcAft>
              <a:buSzPts val="1280"/>
              <a:buNone/>
              <a:defRPr sz="1600" b="1"/>
            </a:lvl9pPr>
          </a:lstStyle>
          <a:p>
            <a:endParaRPr/>
          </a:p>
        </p:txBody>
      </p:sp>
      <p:sp>
        <p:nvSpPr>
          <p:cNvPr id="126" name="Google Shape;126;p30"/>
          <p:cNvSpPr>
            <a:spLocks noGrp="1"/>
          </p:cNvSpPr>
          <p:nvPr>
            <p:ph type="pic" idx="5"/>
          </p:nvPr>
        </p:nvSpPr>
        <p:spPr>
          <a:xfrm>
            <a:off x="3889374" y="2209800"/>
            <a:ext cx="2930400" cy="1524000"/>
          </a:xfrm>
          <a:prstGeom prst="roundRect">
            <a:avLst>
              <a:gd name="adj" fmla="val 1858"/>
            </a:avLst>
          </a:prstGeom>
          <a:noFill/>
          <a:ln>
            <a:noFill/>
          </a:ln>
          <a:effectLst>
            <a:outerShdw blurRad="50800" dist="50800" dir="5400000" algn="tl" rotWithShape="0">
              <a:srgbClr val="000000">
                <a:alpha val="42750"/>
              </a:srgbClr>
            </a:outerShdw>
          </a:effectLst>
        </p:spPr>
      </p:sp>
      <p:sp>
        <p:nvSpPr>
          <p:cNvPr id="127" name="Google Shape;127;p30"/>
          <p:cNvSpPr txBox="1">
            <a:spLocks noGrp="1"/>
          </p:cNvSpPr>
          <p:nvPr>
            <p:ph type="body" idx="6"/>
          </p:nvPr>
        </p:nvSpPr>
        <p:spPr>
          <a:xfrm>
            <a:off x="3888022" y="4827210"/>
            <a:ext cx="2934300" cy="659100"/>
          </a:xfrm>
          <a:prstGeom prst="rect">
            <a:avLst/>
          </a:prstGeom>
          <a:noFill/>
          <a:ln>
            <a:noFill/>
          </a:ln>
        </p:spPr>
        <p:txBody>
          <a:bodyPr spcFirstLastPara="1" wrap="square" lIns="91425" tIns="45700" rIns="91425" bIns="45700" anchor="t" anchorCtr="0">
            <a:normAutofit/>
          </a:bodyPr>
          <a:lstStyle>
            <a:lvl1pPr marL="457200" lvl="0" indent="-228600" algn="l" rtl="0">
              <a:spcBef>
                <a:spcPts val="1000"/>
              </a:spcBef>
              <a:spcAft>
                <a:spcPts val="0"/>
              </a:spcAft>
              <a:buSzPts val="1120"/>
              <a:buNone/>
              <a:defRPr sz="1400"/>
            </a:lvl1pPr>
            <a:lvl2pPr marL="914400" lvl="1" indent="-228600" algn="l" rtl="0">
              <a:spcBef>
                <a:spcPts val="1000"/>
              </a:spcBef>
              <a:spcAft>
                <a:spcPts val="0"/>
              </a:spcAft>
              <a:buSzPts val="960"/>
              <a:buNone/>
              <a:defRPr sz="1200"/>
            </a:lvl2pPr>
            <a:lvl3pPr marL="1371600" lvl="2" indent="-228600" algn="l" rtl="0">
              <a:spcBef>
                <a:spcPts val="1000"/>
              </a:spcBef>
              <a:spcAft>
                <a:spcPts val="0"/>
              </a:spcAft>
              <a:buSzPts val="800"/>
              <a:buNone/>
              <a:defRPr sz="1000"/>
            </a:lvl3pPr>
            <a:lvl4pPr marL="1828800" lvl="3" indent="-228600" algn="l" rtl="0">
              <a:spcBef>
                <a:spcPts val="1000"/>
              </a:spcBef>
              <a:spcAft>
                <a:spcPts val="0"/>
              </a:spcAft>
              <a:buSzPts val="720"/>
              <a:buNone/>
              <a:defRPr sz="900"/>
            </a:lvl4pPr>
            <a:lvl5pPr marL="2286000" lvl="4" indent="-228600" algn="l" rtl="0">
              <a:spcBef>
                <a:spcPts val="1000"/>
              </a:spcBef>
              <a:spcAft>
                <a:spcPts val="0"/>
              </a:spcAft>
              <a:buSzPts val="720"/>
              <a:buNone/>
              <a:defRPr sz="900"/>
            </a:lvl5pPr>
            <a:lvl6pPr marL="2743200" lvl="5" indent="-228600" algn="l" rtl="0">
              <a:spcBef>
                <a:spcPts val="1000"/>
              </a:spcBef>
              <a:spcAft>
                <a:spcPts val="0"/>
              </a:spcAft>
              <a:buSzPts val="720"/>
              <a:buNone/>
              <a:defRPr sz="900"/>
            </a:lvl6pPr>
            <a:lvl7pPr marL="3200400" lvl="6" indent="-228600" algn="l" rtl="0">
              <a:spcBef>
                <a:spcPts val="1000"/>
              </a:spcBef>
              <a:spcAft>
                <a:spcPts val="0"/>
              </a:spcAft>
              <a:buSzPts val="720"/>
              <a:buNone/>
              <a:defRPr sz="900"/>
            </a:lvl7pPr>
            <a:lvl8pPr marL="3657600" lvl="7" indent="-228600" algn="l" rtl="0">
              <a:spcBef>
                <a:spcPts val="1000"/>
              </a:spcBef>
              <a:spcAft>
                <a:spcPts val="0"/>
              </a:spcAft>
              <a:buSzPts val="720"/>
              <a:buNone/>
              <a:defRPr sz="900"/>
            </a:lvl8pPr>
            <a:lvl9pPr marL="4114800" lvl="8" indent="-228600" algn="l" rtl="0">
              <a:spcBef>
                <a:spcPts val="1000"/>
              </a:spcBef>
              <a:spcAft>
                <a:spcPts val="0"/>
              </a:spcAft>
              <a:buSzPts val="720"/>
              <a:buNone/>
              <a:defRPr sz="900"/>
            </a:lvl9pPr>
          </a:lstStyle>
          <a:p>
            <a:endParaRPr/>
          </a:p>
        </p:txBody>
      </p:sp>
      <p:sp>
        <p:nvSpPr>
          <p:cNvPr id="128" name="Google Shape;128;p30"/>
          <p:cNvSpPr txBox="1">
            <a:spLocks noGrp="1"/>
          </p:cNvSpPr>
          <p:nvPr>
            <p:ph type="body" idx="7"/>
          </p:nvPr>
        </p:nvSpPr>
        <p:spPr>
          <a:xfrm>
            <a:off x="7124700" y="4250949"/>
            <a:ext cx="2932200" cy="576300"/>
          </a:xfrm>
          <a:prstGeom prst="rect">
            <a:avLst/>
          </a:prstGeom>
          <a:noFill/>
          <a:ln>
            <a:noFill/>
          </a:ln>
        </p:spPr>
        <p:txBody>
          <a:bodyPr spcFirstLastPara="1" wrap="square" lIns="91425" tIns="45700" rIns="91425" bIns="45700" anchor="b" anchorCtr="0">
            <a:noAutofit/>
          </a:bodyPr>
          <a:lstStyle>
            <a:lvl1pPr marL="457200" lvl="0" indent="-228600" algn="l" rtl="0">
              <a:spcBef>
                <a:spcPts val="1000"/>
              </a:spcBef>
              <a:spcAft>
                <a:spcPts val="0"/>
              </a:spcAft>
              <a:buSzPts val="1920"/>
              <a:buNone/>
              <a:defRPr sz="2400" b="0">
                <a:solidFill>
                  <a:srgbClr val="86D1D8"/>
                </a:solidFill>
              </a:defRPr>
            </a:lvl1pPr>
            <a:lvl2pPr marL="914400" lvl="1" indent="-228600" algn="l" rtl="0">
              <a:spcBef>
                <a:spcPts val="1000"/>
              </a:spcBef>
              <a:spcAft>
                <a:spcPts val="0"/>
              </a:spcAft>
              <a:buSzPts val="1600"/>
              <a:buNone/>
              <a:defRPr sz="2000" b="1"/>
            </a:lvl2pPr>
            <a:lvl3pPr marL="1371600" lvl="2" indent="-228600" algn="l" rtl="0">
              <a:spcBef>
                <a:spcPts val="1000"/>
              </a:spcBef>
              <a:spcAft>
                <a:spcPts val="0"/>
              </a:spcAft>
              <a:buSzPts val="1440"/>
              <a:buNone/>
              <a:defRPr sz="1800" b="1"/>
            </a:lvl3pPr>
            <a:lvl4pPr marL="1828800" lvl="3" indent="-228600" algn="l" rtl="0">
              <a:spcBef>
                <a:spcPts val="1000"/>
              </a:spcBef>
              <a:spcAft>
                <a:spcPts val="0"/>
              </a:spcAft>
              <a:buSzPts val="1280"/>
              <a:buNone/>
              <a:defRPr sz="1600" b="1"/>
            </a:lvl4pPr>
            <a:lvl5pPr marL="2286000" lvl="4" indent="-228600" algn="l" rtl="0">
              <a:spcBef>
                <a:spcPts val="1000"/>
              </a:spcBef>
              <a:spcAft>
                <a:spcPts val="0"/>
              </a:spcAft>
              <a:buSzPts val="1280"/>
              <a:buNone/>
              <a:defRPr sz="1600" b="1"/>
            </a:lvl5pPr>
            <a:lvl6pPr marL="2743200" lvl="5" indent="-228600" algn="l" rtl="0">
              <a:spcBef>
                <a:spcPts val="1000"/>
              </a:spcBef>
              <a:spcAft>
                <a:spcPts val="0"/>
              </a:spcAft>
              <a:buSzPts val="1280"/>
              <a:buNone/>
              <a:defRPr sz="1600" b="1"/>
            </a:lvl6pPr>
            <a:lvl7pPr marL="3200400" lvl="6" indent="-228600" algn="l" rtl="0">
              <a:spcBef>
                <a:spcPts val="1000"/>
              </a:spcBef>
              <a:spcAft>
                <a:spcPts val="0"/>
              </a:spcAft>
              <a:buSzPts val="1280"/>
              <a:buNone/>
              <a:defRPr sz="1600" b="1"/>
            </a:lvl7pPr>
            <a:lvl8pPr marL="3657600" lvl="7" indent="-228600" algn="l" rtl="0">
              <a:spcBef>
                <a:spcPts val="1000"/>
              </a:spcBef>
              <a:spcAft>
                <a:spcPts val="0"/>
              </a:spcAft>
              <a:buSzPts val="1280"/>
              <a:buNone/>
              <a:defRPr sz="1600" b="1"/>
            </a:lvl8pPr>
            <a:lvl9pPr marL="4114800" lvl="8" indent="-228600" algn="l" rtl="0">
              <a:spcBef>
                <a:spcPts val="1000"/>
              </a:spcBef>
              <a:spcAft>
                <a:spcPts val="0"/>
              </a:spcAft>
              <a:buSzPts val="1280"/>
              <a:buNone/>
              <a:defRPr sz="1600" b="1"/>
            </a:lvl9pPr>
          </a:lstStyle>
          <a:p>
            <a:endParaRPr/>
          </a:p>
        </p:txBody>
      </p:sp>
      <p:sp>
        <p:nvSpPr>
          <p:cNvPr id="129" name="Google Shape;129;p30"/>
          <p:cNvSpPr>
            <a:spLocks noGrp="1"/>
          </p:cNvSpPr>
          <p:nvPr>
            <p:ph type="pic" idx="8"/>
          </p:nvPr>
        </p:nvSpPr>
        <p:spPr>
          <a:xfrm>
            <a:off x="7124699" y="2209800"/>
            <a:ext cx="2932200" cy="1524000"/>
          </a:xfrm>
          <a:prstGeom prst="roundRect">
            <a:avLst>
              <a:gd name="adj" fmla="val 1858"/>
            </a:avLst>
          </a:prstGeom>
          <a:noFill/>
          <a:ln>
            <a:noFill/>
          </a:ln>
          <a:effectLst>
            <a:outerShdw blurRad="50800" dist="50800" dir="5400000" algn="tl" rotWithShape="0">
              <a:srgbClr val="000000">
                <a:alpha val="42750"/>
              </a:srgbClr>
            </a:outerShdw>
          </a:effectLst>
        </p:spPr>
      </p:sp>
      <p:sp>
        <p:nvSpPr>
          <p:cNvPr id="130" name="Google Shape;130;p30"/>
          <p:cNvSpPr txBox="1">
            <a:spLocks noGrp="1"/>
          </p:cNvSpPr>
          <p:nvPr>
            <p:ph type="body" idx="9"/>
          </p:nvPr>
        </p:nvSpPr>
        <p:spPr>
          <a:xfrm>
            <a:off x="7124575" y="4827208"/>
            <a:ext cx="2936100" cy="659100"/>
          </a:xfrm>
          <a:prstGeom prst="rect">
            <a:avLst/>
          </a:prstGeom>
          <a:noFill/>
          <a:ln>
            <a:noFill/>
          </a:ln>
        </p:spPr>
        <p:txBody>
          <a:bodyPr spcFirstLastPara="1" wrap="square" lIns="91425" tIns="45700" rIns="91425" bIns="45700" anchor="t" anchorCtr="0">
            <a:normAutofit/>
          </a:bodyPr>
          <a:lstStyle>
            <a:lvl1pPr marL="457200" lvl="0" indent="-228600" algn="l" rtl="0">
              <a:spcBef>
                <a:spcPts val="1000"/>
              </a:spcBef>
              <a:spcAft>
                <a:spcPts val="0"/>
              </a:spcAft>
              <a:buSzPts val="1120"/>
              <a:buNone/>
              <a:defRPr sz="1400"/>
            </a:lvl1pPr>
            <a:lvl2pPr marL="914400" lvl="1" indent="-228600" algn="l" rtl="0">
              <a:spcBef>
                <a:spcPts val="1000"/>
              </a:spcBef>
              <a:spcAft>
                <a:spcPts val="0"/>
              </a:spcAft>
              <a:buSzPts val="960"/>
              <a:buNone/>
              <a:defRPr sz="1200"/>
            </a:lvl2pPr>
            <a:lvl3pPr marL="1371600" lvl="2" indent="-228600" algn="l" rtl="0">
              <a:spcBef>
                <a:spcPts val="1000"/>
              </a:spcBef>
              <a:spcAft>
                <a:spcPts val="0"/>
              </a:spcAft>
              <a:buSzPts val="800"/>
              <a:buNone/>
              <a:defRPr sz="1000"/>
            </a:lvl3pPr>
            <a:lvl4pPr marL="1828800" lvl="3" indent="-228600" algn="l" rtl="0">
              <a:spcBef>
                <a:spcPts val="1000"/>
              </a:spcBef>
              <a:spcAft>
                <a:spcPts val="0"/>
              </a:spcAft>
              <a:buSzPts val="720"/>
              <a:buNone/>
              <a:defRPr sz="900"/>
            </a:lvl4pPr>
            <a:lvl5pPr marL="2286000" lvl="4" indent="-228600" algn="l" rtl="0">
              <a:spcBef>
                <a:spcPts val="1000"/>
              </a:spcBef>
              <a:spcAft>
                <a:spcPts val="0"/>
              </a:spcAft>
              <a:buSzPts val="720"/>
              <a:buNone/>
              <a:defRPr sz="900"/>
            </a:lvl5pPr>
            <a:lvl6pPr marL="2743200" lvl="5" indent="-228600" algn="l" rtl="0">
              <a:spcBef>
                <a:spcPts val="1000"/>
              </a:spcBef>
              <a:spcAft>
                <a:spcPts val="0"/>
              </a:spcAft>
              <a:buSzPts val="720"/>
              <a:buNone/>
              <a:defRPr sz="900"/>
            </a:lvl6pPr>
            <a:lvl7pPr marL="3200400" lvl="6" indent="-228600" algn="l" rtl="0">
              <a:spcBef>
                <a:spcPts val="1000"/>
              </a:spcBef>
              <a:spcAft>
                <a:spcPts val="0"/>
              </a:spcAft>
              <a:buSzPts val="720"/>
              <a:buNone/>
              <a:defRPr sz="900"/>
            </a:lvl7pPr>
            <a:lvl8pPr marL="3657600" lvl="7" indent="-228600" algn="l" rtl="0">
              <a:spcBef>
                <a:spcPts val="1000"/>
              </a:spcBef>
              <a:spcAft>
                <a:spcPts val="0"/>
              </a:spcAft>
              <a:buSzPts val="720"/>
              <a:buNone/>
              <a:defRPr sz="900"/>
            </a:lvl8pPr>
            <a:lvl9pPr marL="4114800" lvl="8" indent="-228600" algn="l" rtl="0">
              <a:spcBef>
                <a:spcPts val="1000"/>
              </a:spcBef>
              <a:spcAft>
                <a:spcPts val="0"/>
              </a:spcAft>
              <a:buSzPts val="720"/>
              <a:buNone/>
              <a:defRPr sz="900"/>
            </a:lvl9pPr>
          </a:lstStyle>
          <a:p>
            <a:endParaRPr/>
          </a:p>
        </p:txBody>
      </p:sp>
      <p:cxnSp>
        <p:nvCxnSpPr>
          <p:cNvPr id="131" name="Google Shape;131;p30"/>
          <p:cNvCxnSpPr/>
          <p:nvPr/>
        </p:nvCxnSpPr>
        <p:spPr>
          <a:xfrm>
            <a:off x="3726142" y="2133600"/>
            <a:ext cx="0" cy="3962400"/>
          </a:xfrm>
          <a:prstGeom prst="straightConnector1">
            <a:avLst/>
          </a:prstGeom>
          <a:noFill/>
          <a:ln w="12700" cap="flat" cmpd="sng">
            <a:solidFill>
              <a:srgbClr val="86D1D8">
                <a:alpha val="40000"/>
              </a:srgbClr>
            </a:solidFill>
            <a:prstDash val="solid"/>
            <a:round/>
            <a:headEnd type="none" w="sm" len="sm"/>
            <a:tailEnd type="none" w="sm" len="sm"/>
          </a:ln>
        </p:spPr>
      </p:cxnSp>
      <p:cxnSp>
        <p:nvCxnSpPr>
          <p:cNvPr id="132" name="Google Shape;132;p30"/>
          <p:cNvCxnSpPr/>
          <p:nvPr/>
        </p:nvCxnSpPr>
        <p:spPr>
          <a:xfrm>
            <a:off x="6962227" y="2133600"/>
            <a:ext cx="0" cy="3966900"/>
          </a:xfrm>
          <a:prstGeom prst="straightConnector1">
            <a:avLst/>
          </a:prstGeom>
          <a:noFill/>
          <a:ln w="12700" cap="flat" cmpd="sng">
            <a:solidFill>
              <a:srgbClr val="86D1D8">
                <a:alpha val="40000"/>
              </a:srgbClr>
            </a:solidFill>
            <a:prstDash val="solid"/>
            <a:round/>
            <a:headEnd type="none" w="sm" len="sm"/>
            <a:tailEnd type="none" w="sm" len="sm"/>
          </a:ln>
        </p:spPr>
      </p:cxnSp>
      <p:sp>
        <p:nvSpPr>
          <p:cNvPr id="133" name="Google Shape;133;p30"/>
          <p:cNvSpPr txBox="1">
            <a:spLocks noGrp="1"/>
          </p:cNvSpPr>
          <p:nvPr>
            <p:ph type="dt" idx="10"/>
          </p:nvPr>
        </p:nvSpPr>
        <p:spPr>
          <a:xfrm rot="5400000">
            <a:off x="10155638" y="1790701"/>
            <a:ext cx="990600" cy="304800"/>
          </a:xfrm>
          <a:prstGeom prst="rect">
            <a:avLst/>
          </a:prstGeom>
          <a:noFill/>
          <a:ln>
            <a:noFill/>
          </a:ln>
        </p:spPr>
        <p:txBody>
          <a:bodyPr spcFirstLastPara="1" wrap="square" lIns="91425" tIns="45700" rIns="91425" bIns="45700" anchor="t"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34" name="Google Shape;134;p30"/>
          <p:cNvSpPr txBox="1">
            <a:spLocks noGrp="1"/>
          </p:cNvSpPr>
          <p:nvPr>
            <p:ph type="ftr" idx="11"/>
          </p:nvPr>
        </p:nvSpPr>
        <p:spPr>
          <a:xfrm rot="5400000">
            <a:off x="8951571" y="3225300"/>
            <a:ext cx="3859800" cy="304800"/>
          </a:xfrm>
          <a:prstGeom prst="rect">
            <a:avLst/>
          </a:prstGeom>
          <a:noFill/>
          <a:ln>
            <a:noFill/>
          </a:ln>
        </p:spPr>
        <p:txBody>
          <a:bodyPr spcFirstLastPara="1" wrap="square" lIns="91425" tIns="45700" rIns="91425" bIns="45700" anchor="b"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35" name="Google Shape;135;p30"/>
          <p:cNvSpPr txBox="1">
            <a:spLocks noGrp="1"/>
          </p:cNvSpPr>
          <p:nvPr>
            <p:ph type="sldNum" idx="12"/>
          </p:nvPr>
        </p:nvSpPr>
        <p:spPr>
          <a:xfrm>
            <a:off x="10352540" y="295729"/>
            <a:ext cx="838200" cy="767700"/>
          </a:xfrm>
          <a:prstGeom prst="rect">
            <a:avLst/>
          </a:prstGeom>
          <a:noFill/>
          <a:ln>
            <a:noFill/>
          </a:ln>
        </p:spPr>
        <p:txBody>
          <a:bodyPr spcFirstLastPara="1" wrap="square" lIns="91425" tIns="45700" rIns="91425" bIns="45700" anchor="b" anchorCtr="0">
            <a:noAutofit/>
          </a:bodyPr>
          <a:lstStyle>
            <a:lvl1pPr marL="0" lvl="0" indent="0" algn="ctr" rtl="0">
              <a:spcBef>
                <a:spcPts val="0"/>
              </a:spcBef>
              <a:buNone/>
              <a:defRPr/>
            </a:lvl1pPr>
            <a:lvl2pPr marL="0" lvl="1" indent="0" algn="ctr" rtl="0">
              <a:spcBef>
                <a:spcPts val="0"/>
              </a:spcBef>
              <a:buNone/>
              <a:defRPr/>
            </a:lvl2pPr>
            <a:lvl3pPr marL="0" lvl="2" indent="0" algn="ctr" rtl="0">
              <a:spcBef>
                <a:spcPts val="0"/>
              </a:spcBef>
              <a:buNone/>
              <a:defRPr/>
            </a:lvl3pPr>
            <a:lvl4pPr marL="0" lvl="3" indent="0" algn="ctr" rtl="0">
              <a:spcBef>
                <a:spcPts val="0"/>
              </a:spcBef>
              <a:buNone/>
              <a:defRPr/>
            </a:lvl4pPr>
            <a:lvl5pPr marL="0" lvl="4" indent="0" algn="ctr" rtl="0">
              <a:spcBef>
                <a:spcPts val="0"/>
              </a:spcBef>
              <a:buNone/>
              <a:defRPr/>
            </a:lvl5pPr>
            <a:lvl6pPr marL="0" lvl="5" indent="0" algn="ctr" rtl="0">
              <a:spcBef>
                <a:spcPts val="0"/>
              </a:spcBef>
              <a:buNone/>
              <a:defRPr/>
            </a:lvl6pPr>
            <a:lvl7pPr marL="0" lvl="6" indent="0" algn="ctr" rtl="0">
              <a:spcBef>
                <a:spcPts val="0"/>
              </a:spcBef>
              <a:buNone/>
              <a:defRPr/>
            </a:lvl7pPr>
            <a:lvl8pPr marL="0" lvl="7" indent="0" algn="ctr" rtl="0">
              <a:spcBef>
                <a:spcPts val="0"/>
              </a:spcBef>
              <a:buNone/>
              <a:defRPr/>
            </a:lvl8pPr>
            <a:lvl9pPr marL="0" lvl="8" indent="0" algn="ctr" rtl="0">
              <a:spcBef>
                <a:spcPts val="0"/>
              </a:spcBef>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36"/>
        <p:cNvGrpSpPr/>
        <p:nvPr/>
      </p:nvGrpSpPr>
      <p:grpSpPr>
        <a:xfrm>
          <a:off x="0" y="0"/>
          <a:ext cx="0" cy="0"/>
          <a:chOff x="0" y="0"/>
          <a:chExt cx="0" cy="0"/>
        </a:xfrm>
      </p:grpSpPr>
      <p:sp>
        <p:nvSpPr>
          <p:cNvPr id="137" name="Google Shape;137;p31"/>
          <p:cNvSpPr txBox="1">
            <a:spLocks noGrp="1"/>
          </p:cNvSpPr>
          <p:nvPr>
            <p:ph type="title"/>
          </p:nvPr>
        </p:nvSpPr>
        <p:spPr>
          <a:xfrm>
            <a:off x="646111" y="452718"/>
            <a:ext cx="9404700" cy="1400400"/>
          </a:xfrm>
          <a:prstGeom prst="rect">
            <a:avLst/>
          </a:prstGeom>
          <a:noFill/>
          <a:ln>
            <a:noFill/>
          </a:ln>
        </p:spPr>
        <p:txBody>
          <a:bodyPr spcFirstLastPara="1" wrap="square" lIns="91425" tIns="45700" rIns="91425" bIns="45700" anchor="t" anchorCtr="0">
            <a:noAutofit/>
          </a:bodyPr>
          <a:lstStyle>
            <a:lvl1pPr lvl="0" algn="l" rtl="0">
              <a:spcBef>
                <a:spcPts val="0"/>
              </a:spcBef>
              <a:spcAft>
                <a:spcPts val="0"/>
              </a:spcAft>
              <a:buClr>
                <a:schemeClr val="lt2"/>
              </a:buClr>
              <a:buSzPts val="18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38" name="Google Shape;138;p31"/>
          <p:cNvSpPr txBox="1">
            <a:spLocks noGrp="1"/>
          </p:cNvSpPr>
          <p:nvPr>
            <p:ph type="body" idx="1"/>
          </p:nvPr>
        </p:nvSpPr>
        <p:spPr>
          <a:xfrm rot="5400000">
            <a:off x="3478803" y="-322632"/>
            <a:ext cx="4195500" cy="8946600"/>
          </a:xfrm>
          <a:prstGeom prst="rect">
            <a:avLst/>
          </a:prstGeom>
          <a:noFill/>
          <a:ln>
            <a:noFill/>
          </a:ln>
        </p:spPr>
        <p:txBody>
          <a:bodyPr spcFirstLastPara="1" wrap="square" lIns="91425" tIns="45700" rIns="91425" bIns="45700" anchor="t" anchorCtr="0">
            <a:normAutofit/>
          </a:bodyPr>
          <a:lstStyle>
            <a:lvl1pPr marL="457200" lvl="0" indent="-320040" algn="l" rtl="0">
              <a:spcBef>
                <a:spcPts val="1000"/>
              </a:spcBef>
              <a:spcAft>
                <a:spcPts val="0"/>
              </a:spcAft>
              <a:buSzPts val="1440"/>
              <a:buChar char="►"/>
              <a:defRPr/>
            </a:lvl1pPr>
            <a:lvl2pPr marL="914400" lvl="1" indent="-320040" algn="l" rtl="0">
              <a:spcBef>
                <a:spcPts val="1000"/>
              </a:spcBef>
              <a:spcAft>
                <a:spcPts val="0"/>
              </a:spcAft>
              <a:buSzPts val="1440"/>
              <a:buChar char="►"/>
              <a:defRPr/>
            </a:lvl2pPr>
            <a:lvl3pPr marL="1371600" lvl="2" indent="-320039" algn="l" rtl="0">
              <a:spcBef>
                <a:spcPts val="1000"/>
              </a:spcBef>
              <a:spcAft>
                <a:spcPts val="0"/>
              </a:spcAft>
              <a:buSzPts val="1440"/>
              <a:buChar char="►"/>
              <a:defRPr/>
            </a:lvl3pPr>
            <a:lvl4pPr marL="1828800" lvl="3" indent="-320039" algn="l" rtl="0">
              <a:spcBef>
                <a:spcPts val="1000"/>
              </a:spcBef>
              <a:spcAft>
                <a:spcPts val="0"/>
              </a:spcAft>
              <a:buSzPts val="1440"/>
              <a:buChar char="►"/>
              <a:defRPr/>
            </a:lvl4pPr>
            <a:lvl5pPr marL="2286000" lvl="4" indent="-320039" algn="l" rtl="0">
              <a:spcBef>
                <a:spcPts val="1000"/>
              </a:spcBef>
              <a:spcAft>
                <a:spcPts val="0"/>
              </a:spcAft>
              <a:buSzPts val="1440"/>
              <a:buChar char="►"/>
              <a:defRPr/>
            </a:lvl5pPr>
            <a:lvl6pPr marL="2743200" lvl="5" indent="-320039" algn="l" rtl="0">
              <a:spcBef>
                <a:spcPts val="1000"/>
              </a:spcBef>
              <a:spcAft>
                <a:spcPts val="0"/>
              </a:spcAft>
              <a:buSzPts val="1440"/>
              <a:buChar char="►"/>
              <a:defRPr/>
            </a:lvl6pPr>
            <a:lvl7pPr marL="3200400" lvl="6" indent="-320039" algn="l" rtl="0">
              <a:spcBef>
                <a:spcPts val="1000"/>
              </a:spcBef>
              <a:spcAft>
                <a:spcPts val="0"/>
              </a:spcAft>
              <a:buSzPts val="1440"/>
              <a:buChar char="►"/>
              <a:defRPr/>
            </a:lvl7pPr>
            <a:lvl8pPr marL="3657600" lvl="7" indent="-320040" algn="l" rtl="0">
              <a:spcBef>
                <a:spcPts val="1000"/>
              </a:spcBef>
              <a:spcAft>
                <a:spcPts val="0"/>
              </a:spcAft>
              <a:buSzPts val="1440"/>
              <a:buChar char="►"/>
              <a:defRPr/>
            </a:lvl8pPr>
            <a:lvl9pPr marL="4114800" lvl="8" indent="-320040" algn="l" rtl="0">
              <a:spcBef>
                <a:spcPts val="1000"/>
              </a:spcBef>
              <a:spcAft>
                <a:spcPts val="0"/>
              </a:spcAft>
              <a:buSzPts val="1440"/>
              <a:buChar char="►"/>
              <a:defRPr/>
            </a:lvl9pPr>
          </a:lstStyle>
          <a:p>
            <a:endParaRPr/>
          </a:p>
        </p:txBody>
      </p:sp>
      <p:sp>
        <p:nvSpPr>
          <p:cNvPr id="139" name="Google Shape;139;p31"/>
          <p:cNvSpPr txBox="1">
            <a:spLocks noGrp="1"/>
          </p:cNvSpPr>
          <p:nvPr>
            <p:ph type="dt" idx="10"/>
          </p:nvPr>
        </p:nvSpPr>
        <p:spPr>
          <a:xfrm rot="5400000">
            <a:off x="10155638" y="1790701"/>
            <a:ext cx="990600" cy="304800"/>
          </a:xfrm>
          <a:prstGeom prst="rect">
            <a:avLst/>
          </a:prstGeom>
          <a:noFill/>
          <a:ln>
            <a:noFill/>
          </a:ln>
        </p:spPr>
        <p:txBody>
          <a:bodyPr spcFirstLastPara="1" wrap="square" lIns="91425" tIns="45700" rIns="91425" bIns="45700" anchor="t"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40" name="Google Shape;140;p31"/>
          <p:cNvSpPr txBox="1">
            <a:spLocks noGrp="1"/>
          </p:cNvSpPr>
          <p:nvPr>
            <p:ph type="ftr" idx="11"/>
          </p:nvPr>
        </p:nvSpPr>
        <p:spPr>
          <a:xfrm rot="5400000">
            <a:off x="8951571" y="3225300"/>
            <a:ext cx="3859800" cy="304800"/>
          </a:xfrm>
          <a:prstGeom prst="rect">
            <a:avLst/>
          </a:prstGeom>
          <a:noFill/>
          <a:ln>
            <a:noFill/>
          </a:ln>
        </p:spPr>
        <p:txBody>
          <a:bodyPr spcFirstLastPara="1" wrap="square" lIns="91425" tIns="45700" rIns="91425" bIns="45700" anchor="b"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41" name="Google Shape;141;p31"/>
          <p:cNvSpPr txBox="1">
            <a:spLocks noGrp="1"/>
          </p:cNvSpPr>
          <p:nvPr>
            <p:ph type="sldNum" idx="12"/>
          </p:nvPr>
        </p:nvSpPr>
        <p:spPr>
          <a:xfrm>
            <a:off x="10352540" y="295729"/>
            <a:ext cx="838200" cy="767700"/>
          </a:xfrm>
          <a:prstGeom prst="rect">
            <a:avLst/>
          </a:prstGeom>
          <a:noFill/>
          <a:ln>
            <a:noFill/>
          </a:ln>
        </p:spPr>
        <p:txBody>
          <a:bodyPr spcFirstLastPara="1" wrap="square" lIns="91425" tIns="45700" rIns="91425" bIns="45700" anchor="b" anchorCtr="0">
            <a:noAutofit/>
          </a:bodyPr>
          <a:lstStyle>
            <a:lvl1pPr marL="0" lvl="0" indent="0" algn="ctr" rtl="0">
              <a:spcBef>
                <a:spcPts val="0"/>
              </a:spcBef>
              <a:buNone/>
              <a:defRPr/>
            </a:lvl1pPr>
            <a:lvl2pPr marL="0" lvl="1" indent="0" algn="ctr" rtl="0">
              <a:spcBef>
                <a:spcPts val="0"/>
              </a:spcBef>
              <a:buNone/>
              <a:defRPr/>
            </a:lvl2pPr>
            <a:lvl3pPr marL="0" lvl="2" indent="0" algn="ctr" rtl="0">
              <a:spcBef>
                <a:spcPts val="0"/>
              </a:spcBef>
              <a:buNone/>
              <a:defRPr/>
            </a:lvl3pPr>
            <a:lvl4pPr marL="0" lvl="3" indent="0" algn="ctr" rtl="0">
              <a:spcBef>
                <a:spcPts val="0"/>
              </a:spcBef>
              <a:buNone/>
              <a:defRPr/>
            </a:lvl4pPr>
            <a:lvl5pPr marL="0" lvl="4" indent="0" algn="ctr" rtl="0">
              <a:spcBef>
                <a:spcPts val="0"/>
              </a:spcBef>
              <a:buNone/>
              <a:defRPr/>
            </a:lvl5pPr>
            <a:lvl6pPr marL="0" lvl="5" indent="0" algn="ctr" rtl="0">
              <a:spcBef>
                <a:spcPts val="0"/>
              </a:spcBef>
              <a:buNone/>
              <a:defRPr/>
            </a:lvl6pPr>
            <a:lvl7pPr marL="0" lvl="6" indent="0" algn="ctr" rtl="0">
              <a:spcBef>
                <a:spcPts val="0"/>
              </a:spcBef>
              <a:buNone/>
              <a:defRPr/>
            </a:lvl7pPr>
            <a:lvl8pPr marL="0" lvl="7" indent="0" algn="ctr" rtl="0">
              <a:spcBef>
                <a:spcPts val="0"/>
              </a:spcBef>
              <a:buNone/>
              <a:defRPr/>
            </a:lvl8pPr>
            <a:lvl9pPr marL="0" lvl="8" indent="0" algn="ctr" rtl="0">
              <a:spcBef>
                <a:spcPts val="0"/>
              </a:spcBef>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42"/>
        <p:cNvGrpSpPr/>
        <p:nvPr/>
      </p:nvGrpSpPr>
      <p:grpSpPr>
        <a:xfrm>
          <a:off x="0" y="0"/>
          <a:ext cx="0" cy="0"/>
          <a:chOff x="0" y="0"/>
          <a:chExt cx="0" cy="0"/>
        </a:xfrm>
      </p:grpSpPr>
      <p:sp>
        <p:nvSpPr>
          <p:cNvPr id="143" name="Google Shape;143;p32"/>
          <p:cNvSpPr txBox="1">
            <a:spLocks noGrp="1"/>
          </p:cNvSpPr>
          <p:nvPr>
            <p:ph type="title"/>
          </p:nvPr>
        </p:nvSpPr>
        <p:spPr>
          <a:xfrm rot="5400000">
            <a:off x="6267513" y="2466913"/>
            <a:ext cx="5826000" cy="1752600"/>
          </a:xfrm>
          <a:prstGeom prst="rect">
            <a:avLst/>
          </a:prstGeom>
          <a:noFill/>
          <a:ln>
            <a:noFill/>
          </a:ln>
        </p:spPr>
        <p:txBody>
          <a:bodyPr spcFirstLastPara="1" wrap="square" lIns="91425" tIns="45700" rIns="91425" bIns="45700" anchor="b" anchorCtr="0">
            <a:noAutofit/>
          </a:bodyPr>
          <a:lstStyle>
            <a:lvl1pPr lvl="0" algn="l" rtl="0">
              <a:spcBef>
                <a:spcPts val="0"/>
              </a:spcBef>
              <a:spcAft>
                <a:spcPts val="0"/>
              </a:spcAft>
              <a:buClr>
                <a:schemeClr val="lt2"/>
              </a:buClr>
              <a:buSzPts val="18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44" name="Google Shape;144;p32"/>
          <p:cNvSpPr txBox="1">
            <a:spLocks noGrp="1"/>
          </p:cNvSpPr>
          <p:nvPr>
            <p:ph type="body" idx="1"/>
          </p:nvPr>
        </p:nvSpPr>
        <p:spPr>
          <a:xfrm rot="5400000">
            <a:off x="1679612" y="-139786"/>
            <a:ext cx="5368800" cy="7423200"/>
          </a:xfrm>
          <a:prstGeom prst="rect">
            <a:avLst/>
          </a:prstGeom>
          <a:noFill/>
          <a:ln>
            <a:noFill/>
          </a:ln>
        </p:spPr>
        <p:txBody>
          <a:bodyPr spcFirstLastPara="1" wrap="square" lIns="91425" tIns="45700" rIns="91425" bIns="45700" anchor="t" anchorCtr="0">
            <a:normAutofit/>
          </a:bodyPr>
          <a:lstStyle>
            <a:lvl1pPr marL="457200" lvl="0" indent="-320040" algn="l" rtl="0">
              <a:spcBef>
                <a:spcPts val="1000"/>
              </a:spcBef>
              <a:spcAft>
                <a:spcPts val="0"/>
              </a:spcAft>
              <a:buSzPts val="1440"/>
              <a:buChar char="►"/>
              <a:defRPr/>
            </a:lvl1pPr>
            <a:lvl2pPr marL="914400" lvl="1" indent="-320040" algn="l" rtl="0">
              <a:spcBef>
                <a:spcPts val="1000"/>
              </a:spcBef>
              <a:spcAft>
                <a:spcPts val="0"/>
              </a:spcAft>
              <a:buSzPts val="1440"/>
              <a:buChar char="►"/>
              <a:defRPr/>
            </a:lvl2pPr>
            <a:lvl3pPr marL="1371600" lvl="2" indent="-320039" algn="l" rtl="0">
              <a:spcBef>
                <a:spcPts val="1000"/>
              </a:spcBef>
              <a:spcAft>
                <a:spcPts val="0"/>
              </a:spcAft>
              <a:buSzPts val="1440"/>
              <a:buChar char="►"/>
              <a:defRPr/>
            </a:lvl3pPr>
            <a:lvl4pPr marL="1828800" lvl="3" indent="-320039" algn="l" rtl="0">
              <a:spcBef>
                <a:spcPts val="1000"/>
              </a:spcBef>
              <a:spcAft>
                <a:spcPts val="0"/>
              </a:spcAft>
              <a:buSzPts val="1440"/>
              <a:buChar char="►"/>
              <a:defRPr/>
            </a:lvl4pPr>
            <a:lvl5pPr marL="2286000" lvl="4" indent="-320039" algn="l" rtl="0">
              <a:spcBef>
                <a:spcPts val="1000"/>
              </a:spcBef>
              <a:spcAft>
                <a:spcPts val="0"/>
              </a:spcAft>
              <a:buSzPts val="1440"/>
              <a:buChar char="►"/>
              <a:defRPr/>
            </a:lvl5pPr>
            <a:lvl6pPr marL="2743200" lvl="5" indent="-320039" algn="l" rtl="0">
              <a:spcBef>
                <a:spcPts val="1000"/>
              </a:spcBef>
              <a:spcAft>
                <a:spcPts val="0"/>
              </a:spcAft>
              <a:buSzPts val="1440"/>
              <a:buChar char="►"/>
              <a:defRPr/>
            </a:lvl6pPr>
            <a:lvl7pPr marL="3200400" lvl="6" indent="-320039" algn="l" rtl="0">
              <a:spcBef>
                <a:spcPts val="1000"/>
              </a:spcBef>
              <a:spcAft>
                <a:spcPts val="0"/>
              </a:spcAft>
              <a:buSzPts val="1440"/>
              <a:buChar char="►"/>
              <a:defRPr/>
            </a:lvl7pPr>
            <a:lvl8pPr marL="3657600" lvl="7" indent="-320040" algn="l" rtl="0">
              <a:spcBef>
                <a:spcPts val="1000"/>
              </a:spcBef>
              <a:spcAft>
                <a:spcPts val="0"/>
              </a:spcAft>
              <a:buSzPts val="1440"/>
              <a:buChar char="►"/>
              <a:defRPr/>
            </a:lvl8pPr>
            <a:lvl9pPr marL="4114800" lvl="8" indent="-320040" algn="l" rtl="0">
              <a:spcBef>
                <a:spcPts val="1000"/>
              </a:spcBef>
              <a:spcAft>
                <a:spcPts val="0"/>
              </a:spcAft>
              <a:buSzPts val="1440"/>
              <a:buChar char="►"/>
              <a:defRPr/>
            </a:lvl9pPr>
          </a:lstStyle>
          <a:p>
            <a:endParaRPr/>
          </a:p>
        </p:txBody>
      </p:sp>
      <p:sp>
        <p:nvSpPr>
          <p:cNvPr id="145" name="Google Shape;145;p32"/>
          <p:cNvSpPr txBox="1">
            <a:spLocks noGrp="1"/>
          </p:cNvSpPr>
          <p:nvPr>
            <p:ph type="dt" idx="10"/>
          </p:nvPr>
        </p:nvSpPr>
        <p:spPr>
          <a:xfrm rot="5400000">
            <a:off x="10155638" y="1790701"/>
            <a:ext cx="990600" cy="304800"/>
          </a:xfrm>
          <a:prstGeom prst="rect">
            <a:avLst/>
          </a:prstGeom>
          <a:noFill/>
          <a:ln>
            <a:noFill/>
          </a:ln>
        </p:spPr>
        <p:txBody>
          <a:bodyPr spcFirstLastPara="1" wrap="square" lIns="91425" tIns="45700" rIns="91425" bIns="45700" anchor="t"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46" name="Google Shape;146;p32"/>
          <p:cNvSpPr txBox="1">
            <a:spLocks noGrp="1"/>
          </p:cNvSpPr>
          <p:nvPr>
            <p:ph type="ftr" idx="11"/>
          </p:nvPr>
        </p:nvSpPr>
        <p:spPr>
          <a:xfrm rot="5400000">
            <a:off x="8951571" y="3225300"/>
            <a:ext cx="3859800" cy="304800"/>
          </a:xfrm>
          <a:prstGeom prst="rect">
            <a:avLst/>
          </a:prstGeom>
          <a:noFill/>
          <a:ln>
            <a:noFill/>
          </a:ln>
        </p:spPr>
        <p:txBody>
          <a:bodyPr spcFirstLastPara="1" wrap="square" lIns="91425" tIns="45700" rIns="91425" bIns="45700" anchor="b"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47" name="Google Shape;147;p32"/>
          <p:cNvSpPr txBox="1">
            <a:spLocks noGrp="1"/>
          </p:cNvSpPr>
          <p:nvPr>
            <p:ph type="sldNum" idx="12"/>
          </p:nvPr>
        </p:nvSpPr>
        <p:spPr>
          <a:xfrm>
            <a:off x="10352540" y="295729"/>
            <a:ext cx="838200" cy="767700"/>
          </a:xfrm>
          <a:prstGeom prst="rect">
            <a:avLst/>
          </a:prstGeom>
          <a:noFill/>
          <a:ln>
            <a:noFill/>
          </a:ln>
        </p:spPr>
        <p:txBody>
          <a:bodyPr spcFirstLastPara="1" wrap="square" lIns="91425" tIns="45700" rIns="91425" bIns="45700" anchor="b" anchorCtr="0">
            <a:noAutofit/>
          </a:bodyPr>
          <a:lstStyle>
            <a:lvl1pPr marL="0" lvl="0" indent="0" algn="ctr" rtl="0">
              <a:spcBef>
                <a:spcPts val="0"/>
              </a:spcBef>
              <a:buNone/>
              <a:defRPr/>
            </a:lvl1pPr>
            <a:lvl2pPr marL="0" lvl="1" indent="0" algn="ctr" rtl="0">
              <a:spcBef>
                <a:spcPts val="0"/>
              </a:spcBef>
              <a:buNone/>
              <a:defRPr/>
            </a:lvl2pPr>
            <a:lvl3pPr marL="0" lvl="2" indent="0" algn="ctr" rtl="0">
              <a:spcBef>
                <a:spcPts val="0"/>
              </a:spcBef>
              <a:buNone/>
              <a:defRPr/>
            </a:lvl3pPr>
            <a:lvl4pPr marL="0" lvl="3" indent="0" algn="ctr" rtl="0">
              <a:spcBef>
                <a:spcPts val="0"/>
              </a:spcBef>
              <a:buNone/>
              <a:defRPr/>
            </a:lvl4pPr>
            <a:lvl5pPr marL="0" lvl="4" indent="0" algn="ctr" rtl="0">
              <a:spcBef>
                <a:spcPts val="0"/>
              </a:spcBef>
              <a:buNone/>
              <a:defRPr/>
            </a:lvl5pPr>
            <a:lvl6pPr marL="0" lvl="5" indent="0" algn="ctr" rtl="0">
              <a:spcBef>
                <a:spcPts val="0"/>
              </a:spcBef>
              <a:buNone/>
              <a:defRPr/>
            </a:lvl6pPr>
            <a:lvl7pPr marL="0" lvl="6" indent="0" algn="ctr" rtl="0">
              <a:spcBef>
                <a:spcPts val="0"/>
              </a:spcBef>
              <a:buNone/>
              <a:defRPr/>
            </a:lvl7pPr>
            <a:lvl8pPr marL="0" lvl="7" indent="0" algn="ctr" rtl="0">
              <a:spcBef>
                <a:spcPts val="0"/>
              </a:spcBef>
              <a:buNone/>
              <a:defRPr/>
            </a:lvl8pPr>
            <a:lvl9pPr marL="0" lvl="8" indent="0" algn="ctr" rtl="0">
              <a:spcBef>
                <a:spcPts val="0"/>
              </a:spcBef>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8"/>
        <p:cNvGrpSpPr/>
        <p:nvPr/>
      </p:nvGrpSpPr>
      <p:grpSpPr>
        <a:xfrm>
          <a:off x="0" y="0"/>
          <a:ext cx="0" cy="0"/>
          <a:chOff x="0" y="0"/>
          <a:chExt cx="0" cy="0"/>
        </a:xfrm>
      </p:grpSpPr>
      <p:sp>
        <p:nvSpPr>
          <p:cNvPr id="29" name="Google Shape;29;p17"/>
          <p:cNvSpPr txBox="1">
            <a:spLocks noGrp="1"/>
          </p:cNvSpPr>
          <p:nvPr>
            <p:ph type="title"/>
          </p:nvPr>
        </p:nvSpPr>
        <p:spPr>
          <a:xfrm>
            <a:off x="646111" y="452718"/>
            <a:ext cx="9404700" cy="1400400"/>
          </a:xfrm>
          <a:prstGeom prst="rect">
            <a:avLst/>
          </a:prstGeom>
          <a:noFill/>
          <a:ln>
            <a:noFill/>
          </a:ln>
        </p:spPr>
        <p:txBody>
          <a:bodyPr spcFirstLastPara="1" wrap="square" lIns="91425" tIns="45700" rIns="91425" bIns="45700" anchor="t" anchorCtr="0">
            <a:noAutofit/>
          </a:bodyPr>
          <a:lstStyle>
            <a:lvl1pPr lvl="0" algn="l" rtl="0">
              <a:spcBef>
                <a:spcPts val="0"/>
              </a:spcBef>
              <a:spcAft>
                <a:spcPts val="0"/>
              </a:spcAft>
              <a:buClr>
                <a:schemeClr val="lt2"/>
              </a:buClr>
              <a:buSzPts val="18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30" name="Google Shape;30;p17"/>
          <p:cNvSpPr txBox="1">
            <a:spLocks noGrp="1"/>
          </p:cNvSpPr>
          <p:nvPr>
            <p:ph type="body" idx="1"/>
          </p:nvPr>
        </p:nvSpPr>
        <p:spPr>
          <a:xfrm>
            <a:off x="1103312" y="2052918"/>
            <a:ext cx="8946600" cy="4195500"/>
          </a:xfrm>
          <a:prstGeom prst="rect">
            <a:avLst/>
          </a:prstGeom>
          <a:noFill/>
          <a:ln>
            <a:noFill/>
          </a:ln>
        </p:spPr>
        <p:txBody>
          <a:bodyPr spcFirstLastPara="1" wrap="square" lIns="91425" tIns="45700" rIns="91425" bIns="45700" anchor="t" anchorCtr="0">
            <a:normAutofit/>
          </a:bodyPr>
          <a:lstStyle>
            <a:lvl1pPr marL="457200" lvl="0" indent="-320040" algn="l" rtl="0">
              <a:spcBef>
                <a:spcPts val="1000"/>
              </a:spcBef>
              <a:spcAft>
                <a:spcPts val="0"/>
              </a:spcAft>
              <a:buSzPts val="1440"/>
              <a:buChar char="►"/>
              <a:defRPr/>
            </a:lvl1pPr>
            <a:lvl2pPr marL="914400" lvl="1" indent="-320040" algn="l" rtl="0">
              <a:spcBef>
                <a:spcPts val="1000"/>
              </a:spcBef>
              <a:spcAft>
                <a:spcPts val="0"/>
              </a:spcAft>
              <a:buSzPts val="1440"/>
              <a:buChar char="►"/>
              <a:defRPr/>
            </a:lvl2pPr>
            <a:lvl3pPr marL="1371600" lvl="2" indent="-320039" algn="l" rtl="0">
              <a:spcBef>
                <a:spcPts val="1000"/>
              </a:spcBef>
              <a:spcAft>
                <a:spcPts val="0"/>
              </a:spcAft>
              <a:buSzPts val="1440"/>
              <a:buChar char="►"/>
              <a:defRPr/>
            </a:lvl3pPr>
            <a:lvl4pPr marL="1828800" lvl="3" indent="-320039" algn="l" rtl="0">
              <a:spcBef>
                <a:spcPts val="1000"/>
              </a:spcBef>
              <a:spcAft>
                <a:spcPts val="0"/>
              </a:spcAft>
              <a:buSzPts val="1440"/>
              <a:buChar char="►"/>
              <a:defRPr/>
            </a:lvl4pPr>
            <a:lvl5pPr marL="2286000" lvl="4" indent="-320039" algn="l" rtl="0">
              <a:spcBef>
                <a:spcPts val="1000"/>
              </a:spcBef>
              <a:spcAft>
                <a:spcPts val="0"/>
              </a:spcAft>
              <a:buSzPts val="1440"/>
              <a:buChar char="►"/>
              <a:defRPr/>
            </a:lvl5pPr>
            <a:lvl6pPr marL="2743200" lvl="5" indent="-320039" algn="l" rtl="0">
              <a:spcBef>
                <a:spcPts val="1000"/>
              </a:spcBef>
              <a:spcAft>
                <a:spcPts val="0"/>
              </a:spcAft>
              <a:buSzPts val="1440"/>
              <a:buChar char="►"/>
              <a:defRPr/>
            </a:lvl6pPr>
            <a:lvl7pPr marL="3200400" lvl="6" indent="-320039" algn="l" rtl="0">
              <a:spcBef>
                <a:spcPts val="1000"/>
              </a:spcBef>
              <a:spcAft>
                <a:spcPts val="0"/>
              </a:spcAft>
              <a:buSzPts val="1440"/>
              <a:buChar char="►"/>
              <a:defRPr/>
            </a:lvl7pPr>
            <a:lvl8pPr marL="3657600" lvl="7" indent="-320040" algn="l" rtl="0">
              <a:spcBef>
                <a:spcPts val="1000"/>
              </a:spcBef>
              <a:spcAft>
                <a:spcPts val="0"/>
              </a:spcAft>
              <a:buSzPts val="1440"/>
              <a:buChar char="►"/>
              <a:defRPr/>
            </a:lvl8pPr>
            <a:lvl9pPr marL="4114800" lvl="8" indent="-320040" algn="l" rtl="0">
              <a:spcBef>
                <a:spcPts val="1000"/>
              </a:spcBef>
              <a:spcAft>
                <a:spcPts val="0"/>
              </a:spcAft>
              <a:buSzPts val="1440"/>
              <a:buChar char="►"/>
              <a:defRPr/>
            </a:lvl9pPr>
          </a:lstStyle>
          <a:p>
            <a:endParaRPr/>
          </a:p>
        </p:txBody>
      </p:sp>
      <p:sp>
        <p:nvSpPr>
          <p:cNvPr id="31" name="Google Shape;31;p17"/>
          <p:cNvSpPr txBox="1">
            <a:spLocks noGrp="1"/>
          </p:cNvSpPr>
          <p:nvPr>
            <p:ph type="dt" idx="10"/>
          </p:nvPr>
        </p:nvSpPr>
        <p:spPr>
          <a:xfrm rot="5400000">
            <a:off x="10155638" y="1790701"/>
            <a:ext cx="990600" cy="304800"/>
          </a:xfrm>
          <a:prstGeom prst="rect">
            <a:avLst/>
          </a:prstGeom>
          <a:noFill/>
          <a:ln>
            <a:noFill/>
          </a:ln>
        </p:spPr>
        <p:txBody>
          <a:bodyPr spcFirstLastPara="1" wrap="square" lIns="91425" tIns="45700" rIns="91425" bIns="45700" anchor="t"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32" name="Google Shape;32;p17"/>
          <p:cNvSpPr txBox="1">
            <a:spLocks noGrp="1"/>
          </p:cNvSpPr>
          <p:nvPr>
            <p:ph type="ftr" idx="11"/>
          </p:nvPr>
        </p:nvSpPr>
        <p:spPr>
          <a:xfrm rot="5400000">
            <a:off x="8951571" y="3225300"/>
            <a:ext cx="3859800" cy="304800"/>
          </a:xfrm>
          <a:prstGeom prst="rect">
            <a:avLst/>
          </a:prstGeom>
          <a:noFill/>
          <a:ln>
            <a:noFill/>
          </a:ln>
        </p:spPr>
        <p:txBody>
          <a:bodyPr spcFirstLastPara="1" wrap="square" lIns="91425" tIns="45700" rIns="91425" bIns="45700" anchor="b"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33" name="Google Shape;33;p17"/>
          <p:cNvSpPr txBox="1">
            <a:spLocks noGrp="1"/>
          </p:cNvSpPr>
          <p:nvPr>
            <p:ph type="sldNum" idx="12"/>
          </p:nvPr>
        </p:nvSpPr>
        <p:spPr>
          <a:xfrm>
            <a:off x="10352540" y="295729"/>
            <a:ext cx="838200" cy="767700"/>
          </a:xfrm>
          <a:prstGeom prst="rect">
            <a:avLst/>
          </a:prstGeom>
          <a:noFill/>
          <a:ln>
            <a:noFill/>
          </a:ln>
        </p:spPr>
        <p:txBody>
          <a:bodyPr spcFirstLastPara="1" wrap="square" lIns="91425" tIns="45700" rIns="91425" bIns="45700" anchor="b" anchorCtr="0">
            <a:noAutofit/>
          </a:bodyPr>
          <a:lstStyle>
            <a:lvl1pPr marL="0" lvl="0" indent="0" algn="ctr" rtl="0">
              <a:spcBef>
                <a:spcPts val="0"/>
              </a:spcBef>
              <a:buNone/>
              <a:defRPr/>
            </a:lvl1pPr>
            <a:lvl2pPr marL="0" lvl="1" indent="0" algn="ctr" rtl="0">
              <a:spcBef>
                <a:spcPts val="0"/>
              </a:spcBef>
              <a:buNone/>
              <a:defRPr/>
            </a:lvl2pPr>
            <a:lvl3pPr marL="0" lvl="2" indent="0" algn="ctr" rtl="0">
              <a:spcBef>
                <a:spcPts val="0"/>
              </a:spcBef>
              <a:buNone/>
              <a:defRPr/>
            </a:lvl3pPr>
            <a:lvl4pPr marL="0" lvl="3" indent="0" algn="ctr" rtl="0">
              <a:spcBef>
                <a:spcPts val="0"/>
              </a:spcBef>
              <a:buNone/>
              <a:defRPr/>
            </a:lvl4pPr>
            <a:lvl5pPr marL="0" lvl="4" indent="0" algn="ctr" rtl="0">
              <a:spcBef>
                <a:spcPts val="0"/>
              </a:spcBef>
              <a:buNone/>
              <a:defRPr/>
            </a:lvl5pPr>
            <a:lvl6pPr marL="0" lvl="5" indent="0" algn="ctr" rtl="0">
              <a:spcBef>
                <a:spcPts val="0"/>
              </a:spcBef>
              <a:buNone/>
              <a:defRPr/>
            </a:lvl6pPr>
            <a:lvl7pPr marL="0" lvl="6" indent="0" algn="ctr" rtl="0">
              <a:spcBef>
                <a:spcPts val="0"/>
              </a:spcBef>
              <a:buNone/>
              <a:defRPr/>
            </a:lvl7pPr>
            <a:lvl8pPr marL="0" lvl="7" indent="0" algn="ctr" rtl="0">
              <a:spcBef>
                <a:spcPts val="0"/>
              </a:spcBef>
              <a:buNone/>
              <a:defRPr/>
            </a:lvl8pPr>
            <a:lvl9pPr marL="0" lvl="8" indent="0" algn="ctr" rtl="0">
              <a:spcBef>
                <a:spcPts val="0"/>
              </a:spcBef>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4"/>
        <p:cNvGrpSpPr/>
        <p:nvPr/>
      </p:nvGrpSpPr>
      <p:grpSpPr>
        <a:xfrm>
          <a:off x="0" y="0"/>
          <a:ext cx="0" cy="0"/>
          <a:chOff x="0" y="0"/>
          <a:chExt cx="0" cy="0"/>
        </a:xfrm>
      </p:grpSpPr>
      <p:sp>
        <p:nvSpPr>
          <p:cNvPr id="35" name="Google Shape;35;p18"/>
          <p:cNvSpPr txBox="1">
            <a:spLocks noGrp="1"/>
          </p:cNvSpPr>
          <p:nvPr>
            <p:ph type="title"/>
          </p:nvPr>
        </p:nvSpPr>
        <p:spPr>
          <a:xfrm>
            <a:off x="1154956" y="2861733"/>
            <a:ext cx="8825700" cy="1915500"/>
          </a:xfrm>
          <a:prstGeom prst="rect">
            <a:avLst/>
          </a:prstGeom>
          <a:noFill/>
          <a:ln>
            <a:noFill/>
          </a:ln>
        </p:spPr>
        <p:txBody>
          <a:bodyPr spcFirstLastPara="1" wrap="square" lIns="91425" tIns="45700" rIns="91425" bIns="45700" anchor="b" anchorCtr="0">
            <a:noAutofit/>
          </a:bodyPr>
          <a:lstStyle>
            <a:lvl1pPr lvl="0" algn="l" rtl="0">
              <a:spcBef>
                <a:spcPts val="0"/>
              </a:spcBef>
              <a:spcAft>
                <a:spcPts val="0"/>
              </a:spcAft>
              <a:buClr>
                <a:schemeClr val="lt2"/>
              </a:buClr>
              <a:buSzPts val="4000"/>
              <a:buFont typeface="Century Gothic"/>
              <a:buNone/>
              <a:defRPr sz="4000" b="0" cap="none"/>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36" name="Google Shape;36;p18"/>
          <p:cNvSpPr txBox="1">
            <a:spLocks noGrp="1"/>
          </p:cNvSpPr>
          <p:nvPr>
            <p:ph type="body" idx="1"/>
          </p:nvPr>
        </p:nvSpPr>
        <p:spPr>
          <a:xfrm>
            <a:off x="1154955" y="4777381"/>
            <a:ext cx="8825700" cy="860400"/>
          </a:xfrm>
          <a:prstGeom prst="rect">
            <a:avLst/>
          </a:prstGeom>
          <a:noFill/>
          <a:ln>
            <a:noFill/>
          </a:ln>
        </p:spPr>
        <p:txBody>
          <a:bodyPr spcFirstLastPara="1" wrap="square" lIns="91425" tIns="45700" rIns="91425" bIns="45700" anchor="t" anchorCtr="0">
            <a:normAutofit/>
          </a:bodyPr>
          <a:lstStyle>
            <a:lvl1pPr marL="457200" lvl="0" indent="-228600" algn="l" rtl="0">
              <a:spcBef>
                <a:spcPts val="1000"/>
              </a:spcBef>
              <a:spcAft>
                <a:spcPts val="0"/>
              </a:spcAft>
              <a:buSzPts val="1600"/>
              <a:buNone/>
              <a:defRPr sz="2000" cap="none">
                <a:solidFill>
                  <a:srgbClr val="86D1D8"/>
                </a:solidFill>
              </a:defRPr>
            </a:lvl1pPr>
            <a:lvl2pPr marL="914400" lvl="1" indent="-228600" algn="l" rtl="0">
              <a:spcBef>
                <a:spcPts val="1000"/>
              </a:spcBef>
              <a:spcAft>
                <a:spcPts val="0"/>
              </a:spcAft>
              <a:buSzPts val="1440"/>
              <a:buNone/>
              <a:defRPr sz="1800">
                <a:solidFill>
                  <a:schemeClr val="lt1"/>
                </a:solidFill>
              </a:defRPr>
            </a:lvl2pPr>
            <a:lvl3pPr marL="1371600" lvl="2" indent="-228600" algn="l" rtl="0">
              <a:spcBef>
                <a:spcPts val="1000"/>
              </a:spcBef>
              <a:spcAft>
                <a:spcPts val="0"/>
              </a:spcAft>
              <a:buSzPts val="1280"/>
              <a:buNone/>
              <a:defRPr sz="1600">
                <a:solidFill>
                  <a:schemeClr val="lt1"/>
                </a:solidFill>
              </a:defRPr>
            </a:lvl3pPr>
            <a:lvl4pPr marL="1828800" lvl="3" indent="-228600" algn="l" rtl="0">
              <a:spcBef>
                <a:spcPts val="1000"/>
              </a:spcBef>
              <a:spcAft>
                <a:spcPts val="0"/>
              </a:spcAft>
              <a:buSzPts val="1120"/>
              <a:buNone/>
              <a:defRPr sz="1400">
                <a:solidFill>
                  <a:schemeClr val="lt1"/>
                </a:solidFill>
              </a:defRPr>
            </a:lvl4pPr>
            <a:lvl5pPr marL="2286000" lvl="4" indent="-228600" algn="l" rtl="0">
              <a:spcBef>
                <a:spcPts val="1000"/>
              </a:spcBef>
              <a:spcAft>
                <a:spcPts val="0"/>
              </a:spcAft>
              <a:buSzPts val="1120"/>
              <a:buNone/>
              <a:defRPr sz="1400">
                <a:solidFill>
                  <a:schemeClr val="lt1"/>
                </a:solidFill>
              </a:defRPr>
            </a:lvl5pPr>
            <a:lvl6pPr marL="2743200" lvl="5" indent="-228600" algn="l" rtl="0">
              <a:spcBef>
                <a:spcPts val="1000"/>
              </a:spcBef>
              <a:spcAft>
                <a:spcPts val="0"/>
              </a:spcAft>
              <a:buSzPts val="1120"/>
              <a:buNone/>
              <a:defRPr sz="1400">
                <a:solidFill>
                  <a:schemeClr val="lt1"/>
                </a:solidFill>
              </a:defRPr>
            </a:lvl6pPr>
            <a:lvl7pPr marL="3200400" lvl="6" indent="-228600" algn="l" rtl="0">
              <a:spcBef>
                <a:spcPts val="1000"/>
              </a:spcBef>
              <a:spcAft>
                <a:spcPts val="0"/>
              </a:spcAft>
              <a:buSzPts val="1120"/>
              <a:buNone/>
              <a:defRPr sz="1400">
                <a:solidFill>
                  <a:schemeClr val="lt1"/>
                </a:solidFill>
              </a:defRPr>
            </a:lvl7pPr>
            <a:lvl8pPr marL="3657600" lvl="7" indent="-228600" algn="l" rtl="0">
              <a:spcBef>
                <a:spcPts val="1000"/>
              </a:spcBef>
              <a:spcAft>
                <a:spcPts val="0"/>
              </a:spcAft>
              <a:buSzPts val="1120"/>
              <a:buNone/>
              <a:defRPr sz="1400">
                <a:solidFill>
                  <a:schemeClr val="lt1"/>
                </a:solidFill>
              </a:defRPr>
            </a:lvl8pPr>
            <a:lvl9pPr marL="4114800" lvl="8" indent="-228600" algn="l" rtl="0">
              <a:spcBef>
                <a:spcPts val="1000"/>
              </a:spcBef>
              <a:spcAft>
                <a:spcPts val="0"/>
              </a:spcAft>
              <a:buSzPts val="1120"/>
              <a:buNone/>
              <a:defRPr sz="1400">
                <a:solidFill>
                  <a:schemeClr val="lt1"/>
                </a:solidFill>
              </a:defRPr>
            </a:lvl9pPr>
          </a:lstStyle>
          <a:p>
            <a:endParaRPr/>
          </a:p>
        </p:txBody>
      </p:sp>
      <p:sp>
        <p:nvSpPr>
          <p:cNvPr id="37" name="Google Shape;37;p18"/>
          <p:cNvSpPr txBox="1">
            <a:spLocks noGrp="1"/>
          </p:cNvSpPr>
          <p:nvPr>
            <p:ph type="dt" idx="10"/>
          </p:nvPr>
        </p:nvSpPr>
        <p:spPr>
          <a:xfrm rot="5400000">
            <a:off x="10155638" y="1790701"/>
            <a:ext cx="990600" cy="304800"/>
          </a:xfrm>
          <a:prstGeom prst="rect">
            <a:avLst/>
          </a:prstGeom>
          <a:noFill/>
          <a:ln>
            <a:noFill/>
          </a:ln>
        </p:spPr>
        <p:txBody>
          <a:bodyPr spcFirstLastPara="1" wrap="square" lIns="91425" tIns="45700" rIns="91425" bIns="45700" anchor="t"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38" name="Google Shape;38;p18"/>
          <p:cNvSpPr txBox="1">
            <a:spLocks noGrp="1"/>
          </p:cNvSpPr>
          <p:nvPr>
            <p:ph type="ftr" idx="11"/>
          </p:nvPr>
        </p:nvSpPr>
        <p:spPr>
          <a:xfrm rot="5400000">
            <a:off x="8951571" y="3225300"/>
            <a:ext cx="3859800" cy="304800"/>
          </a:xfrm>
          <a:prstGeom prst="rect">
            <a:avLst/>
          </a:prstGeom>
          <a:noFill/>
          <a:ln>
            <a:noFill/>
          </a:ln>
        </p:spPr>
        <p:txBody>
          <a:bodyPr spcFirstLastPara="1" wrap="square" lIns="91425" tIns="45700" rIns="91425" bIns="45700" anchor="b"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39" name="Google Shape;39;p18"/>
          <p:cNvSpPr txBox="1">
            <a:spLocks noGrp="1"/>
          </p:cNvSpPr>
          <p:nvPr>
            <p:ph type="sldNum" idx="12"/>
          </p:nvPr>
        </p:nvSpPr>
        <p:spPr>
          <a:xfrm>
            <a:off x="10352540" y="295729"/>
            <a:ext cx="838200" cy="767700"/>
          </a:xfrm>
          <a:prstGeom prst="rect">
            <a:avLst/>
          </a:prstGeom>
          <a:noFill/>
          <a:ln>
            <a:noFill/>
          </a:ln>
        </p:spPr>
        <p:txBody>
          <a:bodyPr spcFirstLastPara="1" wrap="square" lIns="91425" tIns="45700" rIns="91425" bIns="45700" anchor="b" anchorCtr="0">
            <a:noAutofit/>
          </a:bodyPr>
          <a:lstStyle>
            <a:lvl1pPr marL="0" lvl="0" indent="0" algn="ctr" rtl="0">
              <a:spcBef>
                <a:spcPts val="0"/>
              </a:spcBef>
              <a:buNone/>
              <a:defRPr/>
            </a:lvl1pPr>
            <a:lvl2pPr marL="0" lvl="1" indent="0" algn="ctr" rtl="0">
              <a:spcBef>
                <a:spcPts val="0"/>
              </a:spcBef>
              <a:buNone/>
              <a:defRPr/>
            </a:lvl2pPr>
            <a:lvl3pPr marL="0" lvl="2" indent="0" algn="ctr" rtl="0">
              <a:spcBef>
                <a:spcPts val="0"/>
              </a:spcBef>
              <a:buNone/>
              <a:defRPr/>
            </a:lvl3pPr>
            <a:lvl4pPr marL="0" lvl="3" indent="0" algn="ctr" rtl="0">
              <a:spcBef>
                <a:spcPts val="0"/>
              </a:spcBef>
              <a:buNone/>
              <a:defRPr/>
            </a:lvl4pPr>
            <a:lvl5pPr marL="0" lvl="4" indent="0" algn="ctr" rtl="0">
              <a:spcBef>
                <a:spcPts val="0"/>
              </a:spcBef>
              <a:buNone/>
              <a:defRPr/>
            </a:lvl5pPr>
            <a:lvl6pPr marL="0" lvl="5" indent="0" algn="ctr" rtl="0">
              <a:spcBef>
                <a:spcPts val="0"/>
              </a:spcBef>
              <a:buNone/>
              <a:defRPr/>
            </a:lvl6pPr>
            <a:lvl7pPr marL="0" lvl="6" indent="0" algn="ctr" rtl="0">
              <a:spcBef>
                <a:spcPts val="0"/>
              </a:spcBef>
              <a:buNone/>
              <a:defRPr/>
            </a:lvl7pPr>
            <a:lvl8pPr marL="0" lvl="7" indent="0" algn="ctr" rtl="0">
              <a:spcBef>
                <a:spcPts val="0"/>
              </a:spcBef>
              <a:buNone/>
              <a:defRPr/>
            </a:lvl8pPr>
            <a:lvl9pPr marL="0" lvl="8" indent="0" algn="ctr" rtl="0">
              <a:spcBef>
                <a:spcPts val="0"/>
              </a:spcBef>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0"/>
        <p:cNvGrpSpPr/>
        <p:nvPr/>
      </p:nvGrpSpPr>
      <p:grpSpPr>
        <a:xfrm>
          <a:off x="0" y="0"/>
          <a:ext cx="0" cy="0"/>
          <a:chOff x="0" y="0"/>
          <a:chExt cx="0" cy="0"/>
        </a:xfrm>
      </p:grpSpPr>
      <p:sp>
        <p:nvSpPr>
          <p:cNvPr id="41" name="Google Shape;41;p19"/>
          <p:cNvSpPr txBox="1">
            <a:spLocks noGrp="1"/>
          </p:cNvSpPr>
          <p:nvPr>
            <p:ph type="title"/>
          </p:nvPr>
        </p:nvSpPr>
        <p:spPr>
          <a:xfrm>
            <a:off x="646111" y="452718"/>
            <a:ext cx="9404700" cy="1400400"/>
          </a:xfrm>
          <a:prstGeom prst="rect">
            <a:avLst/>
          </a:prstGeom>
          <a:noFill/>
          <a:ln>
            <a:noFill/>
          </a:ln>
        </p:spPr>
        <p:txBody>
          <a:bodyPr spcFirstLastPara="1" wrap="square" lIns="91425" tIns="45700" rIns="91425" bIns="45700" anchor="t" anchorCtr="0">
            <a:noAutofit/>
          </a:bodyPr>
          <a:lstStyle>
            <a:lvl1pPr lvl="0" algn="l" rtl="0">
              <a:spcBef>
                <a:spcPts val="0"/>
              </a:spcBef>
              <a:spcAft>
                <a:spcPts val="0"/>
              </a:spcAft>
              <a:buClr>
                <a:schemeClr val="lt2"/>
              </a:buClr>
              <a:buSzPts val="18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42" name="Google Shape;42;p19"/>
          <p:cNvSpPr txBox="1">
            <a:spLocks noGrp="1"/>
          </p:cNvSpPr>
          <p:nvPr>
            <p:ph type="body" idx="1"/>
          </p:nvPr>
        </p:nvSpPr>
        <p:spPr>
          <a:xfrm>
            <a:off x="1103312" y="2060575"/>
            <a:ext cx="4396200" cy="4195800"/>
          </a:xfrm>
          <a:prstGeom prst="rect">
            <a:avLst/>
          </a:prstGeom>
          <a:noFill/>
          <a:ln>
            <a:noFill/>
          </a:ln>
        </p:spPr>
        <p:txBody>
          <a:bodyPr spcFirstLastPara="1" wrap="square" lIns="91425" tIns="45700" rIns="91425" bIns="45700" anchor="t" anchorCtr="0">
            <a:normAutofit/>
          </a:bodyPr>
          <a:lstStyle>
            <a:lvl1pPr marL="457200" lvl="0" indent="-320040" algn="l" rtl="0">
              <a:spcBef>
                <a:spcPts val="1000"/>
              </a:spcBef>
              <a:spcAft>
                <a:spcPts val="0"/>
              </a:spcAft>
              <a:buSzPts val="1440"/>
              <a:buChar char="►"/>
              <a:defRPr sz="1800"/>
            </a:lvl1pPr>
            <a:lvl2pPr marL="914400" lvl="1" indent="-309880" algn="l" rtl="0">
              <a:spcBef>
                <a:spcPts val="1000"/>
              </a:spcBef>
              <a:spcAft>
                <a:spcPts val="0"/>
              </a:spcAft>
              <a:buSzPts val="1280"/>
              <a:buChar char="►"/>
              <a:defRPr sz="1600"/>
            </a:lvl2pPr>
            <a:lvl3pPr marL="1371600" lvl="2" indent="-299719" algn="l" rtl="0">
              <a:spcBef>
                <a:spcPts val="1000"/>
              </a:spcBef>
              <a:spcAft>
                <a:spcPts val="0"/>
              </a:spcAft>
              <a:buSzPts val="1120"/>
              <a:buChar char="►"/>
              <a:defRPr sz="1400"/>
            </a:lvl3pPr>
            <a:lvl4pPr marL="1828800" lvl="3" indent="-289560" algn="l" rtl="0">
              <a:spcBef>
                <a:spcPts val="1000"/>
              </a:spcBef>
              <a:spcAft>
                <a:spcPts val="0"/>
              </a:spcAft>
              <a:buSzPts val="960"/>
              <a:buChar char="►"/>
              <a:defRPr sz="1200"/>
            </a:lvl4pPr>
            <a:lvl5pPr marL="2286000" lvl="4" indent="-289560" algn="l" rtl="0">
              <a:spcBef>
                <a:spcPts val="1000"/>
              </a:spcBef>
              <a:spcAft>
                <a:spcPts val="0"/>
              </a:spcAft>
              <a:buSzPts val="960"/>
              <a:buChar char="►"/>
              <a:defRPr sz="1200"/>
            </a:lvl5pPr>
            <a:lvl6pPr marL="2743200" lvl="5" indent="-289560" algn="l" rtl="0">
              <a:spcBef>
                <a:spcPts val="1000"/>
              </a:spcBef>
              <a:spcAft>
                <a:spcPts val="0"/>
              </a:spcAft>
              <a:buSzPts val="960"/>
              <a:buChar char="►"/>
              <a:defRPr sz="1200"/>
            </a:lvl6pPr>
            <a:lvl7pPr marL="3200400" lvl="6" indent="-289560" algn="l" rtl="0">
              <a:spcBef>
                <a:spcPts val="1000"/>
              </a:spcBef>
              <a:spcAft>
                <a:spcPts val="0"/>
              </a:spcAft>
              <a:buSzPts val="960"/>
              <a:buChar char="►"/>
              <a:defRPr sz="1200"/>
            </a:lvl7pPr>
            <a:lvl8pPr marL="3657600" lvl="7" indent="-289559" algn="l" rtl="0">
              <a:spcBef>
                <a:spcPts val="1000"/>
              </a:spcBef>
              <a:spcAft>
                <a:spcPts val="0"/>
              </a:spcAft>
              <a:buSzPts val="960"/>
              <a:buChar char="►"/>
              <a:defRPr sz="1200"/>
            </a:lvl8pPr>
            <a:lvl9pPr marL="4114800" lvl="8" indent="-289559" algn="l" rtl="0">
              <a:spcBef>
                <a:spcPts val="1000"/>
              </a:spcBef>
              <a:spcAft>
                <a:spcPts val="0"/>
              </a:spcAft>
              <a:buSzPts val="960"/>
              <a:buChar char="►"/>
              <a:defRPr sz="1200"/>
            </a:lvl9pPr>
          </a:lstStyle>
          <a:p>
            <a:endParaRPr/>
          </a:p>
        </p:txBody>
      </p:sp>
      <p:sp>
        <p:nvSpPr>
          <p:cNvPr id="43" name="Google Shape;43;p19"/>
          <p:cNvSpPr txBox="1">
            <a:spLocks noGrp="1"/>
          </p:cNvSpPr>
          <p:nvPr>
            <p:ph type="body" idx="2"/>
          </p:nvPr>
        </p:nvSpPr>
        <p:spPr>
          <a:xfrm>
            <a:off x="5654493" y="2056092"/>
            <a:ext cx="4396200" cy="4200300"/>
          </a:xfrm>
          <a:prstGeom prst="rect">
            <a:avLst/>
          </a:prstGeom>
          <a:noFill/>
          <a:ln>
            <a:noFill/>
          </a:ln>
        </p:spPr>
        <p:txBody>
          <a:bodyPr spcFirstLastPara="1" wrap="square" lIns="91425" tIns="45700" rIns="91425" bIns="45700" anchor="t" anchorCtr="0">
            <a:normAutofit/>
          </a:bodyPr>
          <a:lstStyle>
            <a:lvl1pPr marL="457200" lvl="0" indent="-320040" algn="l" rtl="0">
              <a:spcBef>
                <a:spcPts val="1000"/>
              </a:spcBef>
              <a:spcAft>
                <a:spcPts val="0"/>
              </a:spcAft>
              <a:buSzPts val="1440"/>
              <a:buChar char="►"/>
              <a:defRPr sz="1800"/>
            </a:lvl1pPr>
            <a:lvl2pPr marL="914400" lvl="1" indent="-309880" algn="l" rtl="0">
              <a:spcBef>
                <a:spcPts val="1000"/>
              </a:spcBef>
              <a:spcAft>
                <a:spcPts val="0"/>
              </a:spcAft>
              <a:buSzPts val="1280"/>
              <a:buChar char="►"/>
              <a:defRPr sz="1600"/>
            </a:lvl2pPr>
            <a:lvl3pPr marL="1371600" lvl="2" indent="-299719" algn="l" rtl="0">
              <a:spcBef>
                <a:spcPts val="1000"/>
              </a:spcBef>
              <a:spcAft>
                <a:spcPts val="0"/>
              </a:spcAft>
              <a:buSzPts val="1120"/>
              <a:buChar char="►"/>
              <a:defRPr sz="1400"/>
            </a:lvl3pPr>
            <a:lvl4pPr marL="1828800" lvl="3" indent="-289560" algn="l" rtl="0">
              <a:spcBef>
                <a:spcPts val="1000"/>
              </a:spcBef>
              <a:spcAft>
                <a:spcPts val="0"/>
              </a:spcAft>
              <a:buSzPts val="960"/>
              <a:buChar char="►"/>
              <a:defRPr sz="1200"/>
            </a:lvl4pPr>
            <a:lvl5pPr marL="2286000" lvl="4" indent="-289560" algn="l" rtl="0">
              <a:spcBef>
                <a:spcPts val="1000"/>
              </a:spcBef>
              <a:spcAft>
                <a:spcPts val="0"/>
              </a:spcAft>
              <a:buSzPts val="960"/>
              <a:buChar char="►"/>
              <a:defRPr sz="1200"/>
            </a:lvl5pPr>
            <a:lvl6pPr marL="2743200" lvl="5" indent="-289560" algn="l" rtl="0">
              <a:spcBef>
                <a:spcPts val="1000"/>
              </a:spcBef>
              <a:spcAft>
                <a:spcPts val="0"/>
              </a:spcAft>
              <a:buSzPts val="960"/>
              <a:buChar char="►"/>
              <a:defRPr sz="1200"/>
            </a:lvl6pPr>
            <a:lvl7pPr marL="3200400" lvl="6" indent="-289560" algn="l" rtl="0">
              <a:spcBef>
                <a:spcPts val="1000"/>
              </a:spcBef>
              <a:spcAft>
                <a:spcPts val="0"/>
              </a:spcAft>
              <a:buSzPts val="960"/>
              <a:buChar char="►"/>
              <a:defRPr sz="1200"/>
            </a:lvl7pPr>
            <a:lvl8pPr marL="3657600" lvl="7" indent="-289559" algn="l" rtl="0">
              <a:spcBef>
                <a:spcPts val="1000"/>
              </a:spcBef>
              <a:spcAft>
                <a:spcPts val="0"/>
              </a:spcAft>
              <a:buSzPts val="960"/>
              <a:buChar char="►"/>
              <a:defRPr sz="1200"/>
            </a:lvl8pPr>
            <a:lvl9pPr marL="4114800" lvl="8" indent="-289559" algn="l" rtl="0">
              <a:spcBef>
                <a:spcPts val="1000"/>
              </a:spcBef>
              <a:spcAft>
                <a:spcPts val="0"/>
              </a:spcAft>
              <a:buSzPts val="960"/>
              <a:buChar char="►"/>
              <a:defRPr sz="1200"/>
            </a:lvl9pPr>
          </a:lstStyle>
          <a:p>
            <a:endParaRPr/>
          </a:p>
        </p:txBody>
      </p:sp>
      <p:sp>
        <p:nvSpPr>
          <p:cNvPr id="44" name="Google Shape;44;p19"/>
          <p:cNvSpPr txBox="1">
            <a:spLocks noGrp="1"/>
          </p:cNvSpPr>
          <p:nvPr>
            <p:ph type="dt" idx="10"/>
          </p:nvPr>
        </p:nvSpPr>
        <p:spPr>
          <a:xfrm rot="5400000">
            <a:off x="10155638" y="1790701"/>
            <a:ext cx="990600" cy="304800"/>
          </a:xfrm>
          <a:prstGeom prst="rect">
            <a:avLst/>
          </a:prstGeom>
          <a:noFill/>
          <a:ln>
            <a:noFill/>
          </a:ln>
        </p:spPr>
        <p:txBody>
          <a:bodyPr spcFirstLastPara="1" wrap="square" lIns="91425" tIns="45700" rIns="91425" bIns="45700" anchor="t"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45" name="Google Shape;45;p19"/>
          <p:cNvSpPr txBox="1">
            <a:spLocks noGrp="1"/>
          </p:cNvSpPr>
          <p:nvPr>
            <p:ph type="ftr" idx="11"/>
          </p:nvPr>
        </p:nvSpPr>
        <p:spPr>
          <a:xfrm rot="5400000">
            <a:off x="8951571" y="3225300"/>
            <a:ext cx="3859800" cy="304800"/>
          </a:xfrm>
          <a:prstGeom prst="rect">
            <a:avLst/>
          </a:prstGeom>
          <a:noFill/>
          <a:ln>
            <a:noFill/>
          </a:ln>
        </p:spPr>
        <p:txBody>
          <a:bodyPr spcFirstLastPara="1" wrap="square" lIns="91425" tIns="45700" rIns="91425" bIns="45700" anchor="b"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46" name="Google Shape;46;p19"/>
          <p:cNvSpPr txBox="1">
            <a:spLocks noGrp="1"/>
          </p:cNvSpPr>
          <p:nvPr>
            <p:ph type="sldNum" idx="12"/>
          </p:nvPr>
        </p:nvSpPr>
        <p:spPr>
          <a:xfrm>
            <a:off x="10352540" y="295729"/>
            <a:ext cx="838200" cy="767700"/>
          </a:xfrm>
          <a:prstGeom prst="rect">
            <a:avLst/>
          </a:prstGeom>
          <a:noFill/>
          <a:ln>
            <a:noFill/>
          </a:ln>
        </p:spPr>
        <p:txBody>
          <a:bodyPr spcFirstLastPara="1" wrap="square" lIns="91425" tIns="45700" rIns="91425" bIns="45700" anchor="b" anchorCtr="0">
            <a:noAutofit/>
          </a:bodyPr>
          <a:lstStyle>
            <a:lvl1pPr marL="0" lvl="0" indent="0" algn="ctr" rtl="0">
              <a:spcBef>
                <a:spcPts val="0"/>
              </a:spcBef>
              <a:buNone/>
              <a:defRPr/>
            </a:lvl1pPr>
            <a:lvl2pPr marL="0" lvl="1" indent="0" algn="ctr" rtl="0">
              <a:spcBef>
                <a:spcPts val="0"/>
              </a:spcBef>
              <a:buNone/>
              <a:defRPr/>
            </a:lvl2pPr>
            <a:lvl3pPr marL="0" lvl="2" indent="0" algn="ctr" rtl="0">
              <a:spcBef>
                <a:spcPts val="0"/>
              </a:spcBef>
              <a:buNone/>
              <a:defRPr/>
            </a:lvl3pPr>
            <a:lvl4pPr marL="0" lvl="3" indent="0" algn="ctr" rtl="0">
              <a:spcBef>
                <a:spcPts val="0"/>
              </a:spcBef>
              <a:buNone/>
              <a:defRPr/>
            </a:lvl4pPr>
            <a:lvl5pPr marL="0" lvl="4" indent="0" algn="ctr" rtl="0">
              <a:spcBef>
                <a:spcPts val="0"/>
              </a:spcBef>
              <a:buNone/>
              <a:defRPr/>
            </a:lvl5pPr>
            <a:lvl6pPr marL="0" lvl="5" indent="0" algn="ctr" rtl="0">
              <a:spcBef>
                <a:spcPts val="0"/>
              </a:spcBef>
              <a:buNone/>
              <a:defRPr/>
            </a:lvl6pPr>
            <a:lvl7pPr marL="0" lvl="6" indent="0" algn="ctr" rtl="0">
              <a:spcBef>
                <a:spcPts val="0"/>
              </a:spcBef>
              <a:buNone/>
              <a:defRPr/>
            </a:lvl7pPr>
            <a:lvl8pPr marL="0" lvl="7" indent="0" algn="ctr" rtl="0">
              <a:spcBef>
                <a:spcPts val="0"/>
              </a:spcBef>
              <a:buNone/>
              <a:defRPr/>
            </a:lvl8pPr>
            <a:lvl9pPr marL="0" lvl="8" indent="0" algn="ctr" rtl="0">
              <a:spcBef>
                <a:spcPts val="0"/>
              </a:spcBef>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7"/>
        <p:cNvGrpSpPr/>
        <p:nvPr/>
      </p:nvGrpSpPr>
      <p:grpSpPr>
        <a:xfrm>
          <a:off x="0" y="0"/>
          <a:ext cx="0" cy="0"/>
          <a:chOff x="0" y="0"/>
          <a:chExt cx="0" cy="0"/>
        </a:xfrm>
      </p:grpSpPr>
      <p:sp>
        <p:nvSpPr>
          <p:cNvPr id="48" name="Google Shape;48;p20"/>
          <p:cNvSpPr txBox="1">
            <a:spLocks noGrp="1"/>
          </p:cNvSpPr>
          <p:nvPr>
            <p:ph type="title"/>
          </p:nvPr>
        </p:nvSpPr>
        <p:spPr>
          <a:xfrm>
            <a:off x="646111" y="452718"/>
            <a:ext cx="9404700" cy="1400400"/>
          </a:xfrm>
          <a:prstGeom prst="rect">
            <a:avLst/>
          </a:prstGeom>
          <a:noFill/>
          <a:ln>
            <a:noFill/>
          </a:ln>
        </p:spPr>
        <p:txBody>
          <a:bodyPr spcFirstLastPara="1" wrap="square" lIns="91425" tIns="45700" rIns="91425" bIns="45700" anchor="t" anchorCtr="0">
            <a:noAutofit/>
          </a:bodyPr>
          <a:lstStyle>
            <a:lvl1pPr lvl="0" algn="l" rtl="0">
              <a:spcBef>
                <a:spcPts val="0"/>
              </a:spcBef>
              <a:spcAft>
                <a:spcPts val="0"/>
              </a:spcAft>
              <a:buClr>
                <a:schemeClr val="lt2"/>
              </a:buClr>
              <a:buSzPts val="4200"/>
              <a:buFont typeface="Century Gothic"/>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49" name="Google Shape;49;p20"/>
          <p:cNvSpPr txBox="1">
            <a:spLocks noGrp="1"/>
          </p:cNvSpPr>
          <p:nvPr>
            <p:ph type="body" idx="1"/>
          </p:nvPr>
        </p:nvSpPr>
        <p:spPr>
          <a:xfrm>
            <a:off x="1103313" y="1905000"/>
            <a:ext cx="4396200" cy="576300"/>
          </a:xfrm>
          <a:prstGeom prst="rect">
            <a:avLst/>
          </a:prstGeom>
          <a:noFill/>
          <a:ln>
            <a:noFill/>
          </a:ln>
        </p:spPr>
        <p:txBody>
          <a:bodyPr spcFirstLastPara="1" wrap="square" lIns="91425" tIns="45700" rIns="91425" bIns="45700" anchor="b" anchorCtr="0">
            <a:noAutofit/>
          </a:bodyPr>
          <a:lstStyle>
            <a:lvl1pPr marL="457200" lvl="0" indent="-228600" algn="l" rtl="0">
              <a:spcBef>
                <a:spcPts val="1000"/>
              </a:spcBef>
              <a:spcAft>
                <a:spcPts val="0"/>
              </a:spcAft>
              <a:buSzPts val="1920"/>
              <a:buNone/>
              <a:defRPr sz="2400" b="0">
                <a:solidFill>
                  <a:srgbClr val="86D1D8"/>
                </a:solidFill>
              </a:defRPr>
            </a:lvl1pPr>
            <a:lvl2pPr marL="914400" lvl="1" indent="-228600" algn="l" rtl="0">
              <a:spcBef>
                <a:spcPts val="1000"/>
              </a:spcBef>
              <a:spcAft>
                <a:spcPts val="0"/>
              </a:spcAft>
              <a:buSzPts val="1600"/>
              <a:buNone/>
              <a:defRPr sz="2000" b="1"/>
            </a:lvl2pPr>
            <a:lvl3pPr marL="1371600" lvl="2" indent="-228600" algn="l" rtl="0">
              <a:spcBef>
                <a:spcPts val="1000"/>
              </a:spcBef>
              <a:spcAft>
                <a:spcPts val="0"/>
              </a:spcAft>
              <a:buSzPts val="1440"/>
              <a:buNone/>
              <a:defRPr sz="1800" b="1"/>
            </a:lvl3pPr>
            <a:lvl4pPr marL="1828800" lvl="3" indent="-228600" algn="l" rtl="0">
              <a:spcBef>
                <a:spcPts val="1000"/>
              </a:spcBef>
              <a:spcAft>
                <a:spcPts val="0"/>
              </a:spcAft>
              <a:buSzPts val="1280"/>
              <a:buNone/>
              <a:defRPr sz="1600" b="1"/>
            </a:lvl4pPr>
            <a:lvl5pPr marL="2286000" lvl="4" indent="-228600" algn="l" rtl="0">
              <a:spcBef>
                <a:spcPts val="1000"/>
              </a:spcBef>
              <a:spcAft>
                <a:spcPts val="0"/>
              </a:spcAft>
              <a:buSzPts val="1280"/>
              <a:buNone/>
              <a:defRPr sz="1600" b="1"/>
            </a:lvl5pPr>
            <a:lvl6pPr marL="2743200" lvl="5" indent="-228600" algn="l" rtl="0">
              <a:spcBef>
                <a:spcPts val="1000"/>
              </a:spcBef>
              <a:spcAft>
                <a:spcPts val="0"/>
              </a:spcAft>
              <a:buSzPts val="1280"/>
              <a:buNone/>
              <a:defRPr sz="1600" b="1"/>
            </a:lvl6pPr>
            <a:lvl7pPr marL="3200400" lvl="6" indent="-228600" algn="l" rtl="0">
              <a:spcBef>
                <a:spcPts val="1000"/>
              </a:spcBef>
              <a:spcAft>
                <a:spcPts val="0"/>
              </a:spcAft>
              <a:buSzPts val="1280"/>
              <a:buNone/>
              <a:defRPr sz="1600" b="1"/>
            </a:lvl7pPr>
            <a:lvl8pPr marL="3657600" lvl="7" indent="-228600" algn="l" rtl="0">
              <a:spcBef>
                <a:spcPts val="1000"/>
              </a:spcBef>
              <a:spcAft>
                <a:spcPts val="0"/>
              </a:spcAft>
              <a:buSzPts val="1280"/>
              <a:buNone/>
              <a:defRPr sz="1600" b="1"/>
            </a:lvl8pPr>
            <a:lvl9pPr marL="4114800" lvl="8" indent="-228600" algn="l" rtl="0">
              <a:spcBef>
                <a:spcPts val="1000"/>
              </a:spcBef>
              <a:spcAft>
                <a:spcPts val="0"/>
              </a:spcAft>
              <a:buSzPts val="1280"/>
              <a:buNone/>
              <a:defRPr sz="1600" b="1"/>
            </a:lvl9pPr>
          </a:lstStyle>
          <a:p>
            <a:endParaRPr/>
          </a:p>
        </p:txBody>
      </p:sp>
      <p:sp>
        <p:nvSpPr>
          <p:cNvPr id="50" name="Google Shape;50;p20"/>
          <p:cNvSpPr txBox="1">
            <a:spLocks noGrp="1"/>
          </p:cNvSpPr>
          <p:nvPr>
            <p:ph type="body" idx="2"/>
          </p:nvPr>
        </p:nvSpPr>
        <p:spPr>
          <a:xfrm>
            <a:off x="1103312" y="2514600"/>
            <a:ext cx="4396200" cy="3741600"/>
          </a:xfrm>
          <a:prstGeom prst="rect">
            <a:avLst/>
          </a:prstGeom>
          <a:noFill/>
          <a:ln>
            <a:noFill/>
          </a:ln>
        </p:spPr>
        <p:txBody>
          <a:bodyPr spcFirstLastPara="1" wrap="square" lIns="91425" tIns="45700" rIns="91425" bIns="45700" anchor="t" anchorCtr="0">
            <a:normAutofit/>
          </a:bodyPr>
          <a:lstStyle>
            <a:lvl1pPr marL="457200" lvl="0" indent="-320040" algn="l" rtl="0">
              <a:spcBef>
                <a:spcPts val="1000"/>
              </a:spcBef>
              <a:spcAft>
                <a:spcPts val="0"/>
              </a:spcAft>
              <a:buSzPts val="1440"/>
              <a:buChar char="►"/>
              <a:defRPr sz="1800"/>
            </a:lvl1pPr>
            <a:lvl2pPr marL="914400" lvl="1" indent="-309880" algn="l" rtl="0">
              <a:spcBef>
                <a:spcPts val="1000"/>
              </a:spcBef>
              <a:spcAft>
                <a:spcPts val="0"/>
              </a:spcAft>
              <a:buSzPts val="1280"/>
              <a:buChar char="►"/>
              <a:defRPr sz="1600"/>
            </a:lvl2pPr>
            <a:lvl3pPr marL="1371600" lvl="2" indent="-299719" algn="l" rtl="0">
              <a:spcBef>
                <a:spcPts val="1000"/>
              </a:spcBef>
              <a:spcAft>
                <a:spcPts val="0"/>
              </a:spcAft>
              <a:buSzPts val="1120"/>
              <a:buChar char="►"/>
              <a:defRPr sz="1400"/>
            </a:lvl3pPr>
            <a:lvl4pPr marL="1828800" lvl="3" indent="-289560" algn="l" rtl="0">
              <a:spcBef>
                <a:spcPts val="1000"/>
              </a:spcBef>
              <a:spcAft>
                <a:spcPts val="0"/>
              </a:spcAft>
              <a:buSzPts val="960"/>
              <a:buChar char="►"/>
              <a:defRPr sz="1200"/>
            </a:lvl4pPr>
            <a:lvl5pPr marL="2286000" lvl="4" indent="-289560" algn="l" rtl="0">
              <a:spcBef>
                <a:spcPts val="1000"/>
              </a:spcBef>
              <a:spcAft>
                <a:spcPts val="0"/>
              </a:spcAft>
              <a:buSzPts val="960"/>
              <a:buChar char="►"/>
              <a:defRPr sz="1200"/>
            </a:lvl5pPr>
            <a:lvl6pPr marL="2743200" lvl="5" indent="-289560" algn="l" rtl="0">
              <a:spcBef>
                <a:spcPts val="1000"/>
              </a:spcBef>
              <a:spcAft>
                <a:spcPts val="0"/>
              </a:spcAft>
              <a:buSzPts val="960"/>
              <a:buChar char="►"/>
              <a:defRPr sz="1200"/>
            </a:lvl6pPr>
            <a:lvl7pPr marL="3200400" lvl="6" indent="-289560" algn="l" rtl="0">
              <a:spcBef>
                <a:spcPts val="1000"/>
              </a:spcBef>
              <a:spcAft>
                <a:spcPts val="0"/>
              </a:spcAft>
              <a:buSzPts val="960"/>
              <a:buChar char="►"/>
              <a:defRPr sz="1200"/>
            </a:lvl7pPr>
            <a:lvl8pPr marL="3657600" lvl="7" indent="-289559" algn="l" rtl="0">
              <a:spcBef>
                <a:spcPts val="1000"/>
              </a:spcBef>
              <a:spcAft>
                <a:spcPts val="0"/>
              </a:spcAft>
              <a:buSzPts val="960"/>
              <a:buChar char="►"/>
              <a:defRPr sz="1200"/>
            </a:lvl8pPr>
            <a:lvl9pPr marL="4114800" lvl="8" indent="-289559" algn="l" rtl="0">
              <a:spcBef>
                <a:spcPts val="1000"/>
              </a:spcBef>
              <a:spcAft>
                <a:spcPts val="0"/>
              </a:spcAft>
              <a:buSzPts val="960"/>
              <a:buChar char="►"/>
              <a:defRPr sz="1200"/>
            </a:lvl9pPr>
          </a:lstStyle>
          <a:p>
            <a:endParaRPr/>
          </a:p>
        </p:txBody>
      </p:sp>
      <p:sp>
        <p:nvSpPr>
          <p:cNvPr id="51" name="Google Shape;51;p20"/>
          <p:cNvSpPr txBox="1">
            <a:spLocks noGrp="1"/>
          </p:cNvSpPr>
          <p:nvPr>
            <p:ph type="body" idx="3"/>
          </p:nvPr>
        </p:nvSpPr>
        <p:spPr>
          <a:xfrm>
            <a:off x="5654495" y="1905000"/>
            <a:ext cx="4396200" cy="576300"/>
          </a:xfrm>
          <a:prstGeom prst="rect">
            <a:avLst/>
          </a:prstGeom>
          <a:noFill/>
          <a:ln>
            <a:noFill/>
          </a:ln>
        </p:spPr>
        <p:txBody>
          <a:bodyPr spcFirstLastPara="1" wrap="square" lIns="91425" tIns="45700" rIns="91425" bIns="45700" anchor="b" anchorCtr="0">
            <a:noAutofit/>
          </a:bodyPr>
          <a:lstStyle>
            <a:lvl1pPr marL="457200" lvl="0" indent="-228600" algn="l" rtl="0">
              <a:spcBef>
                <a:spcPts val="1000"/>
              </a:spcBef>
              <a:spcAft>
                <a:spcPts val="0"/>
              </a:spcAft>
              <a:buSzPts val="1920"/>
              <a:buNone/>
              <a:defRPr sz="2400" b="0">
                <a:solidFill>
                  <a:srgbClr val="86D1D8"/>
                </a:solidFill>
              </a:defRPr>
            </a:lvl1pPr>
            <a:lvl2pPr marL="914400" lvl="1" indent="-228600" algn="l" rtl="0">
              <a:spcBef>
                <a:spcPts val="1000"/>
              </a:spcBef>
              <a:spcAft>
                <a:spcPts val="0"/>
              </a:spcAft>
              <a:buSzPts val="1600"/>
              <a:buNone/>
              <a:defRPr sz="2000" b="1"/>
            </a:lvl2pPr>
            <a:lvl3pPr marL="1371600" lvl="2" indent="-228600" algn="l" rtl="0">
              <a:spcBef>
                <a:spcPts val="1000"/>
              </a:spcBef>
              <a:spcAft>
                <a:spcPts val="0"/>
              </a:spcAft>
              <a:buSzPts val="1440"/>
              <a:buNone/>
              <a:defRPr sz="1800" b="1"/>
            </a:lvl3pPr>
            <a:lvl4pPr marL="1828800" lvl="3" indent="-228600" algn="l" rtl="0">
              <a:spcBef>
                <a:spcPts val="1000"/>
              </a:spcBef>
              <a:spcAft>
                <a:spcPts val="0"/>
              </a:spcAft>
              <a:buSzPts val="1280"/>
              <a:buNone/>
              <a:defRPr sz="1600" b="1"/>
            </a:lvl4pPr>
            <a:lvl5pPr marL="2286000" lvl="4" indent="-228600" algn="l" rtl="0">
              <a:spcBef>
                <a:spcPts val="1000"/>
              </a:spcBef>
              <a:spcAft>
                <a:spcPts val="0"/>
              </a:spcAft>
              <a:buSzPts val="1280"/>
              <a:buNone/>
              <a:defRPr sz="1600" b="1"/>
            </a:lvl5pPr>
            <a:lvl6pPr marL="2743200" lvl="5" indent="-228600" algn="l" rtl="0">
              <a:spcBef>
                <a:spcPts val="1000"/>
              </a:spcBef>
              <a:spcAft>
                <a:spcPts val="0"/>
              </a:spcAft>
              <a:buSzPts val="1280"/>
              <a:buNone/>
              <a:defRPr sz="1600" b="1"/>
            </a:lvl6pPr>
            <a:lvl7pPr marL="3200400" lvl="6" indent="-228600" algn="l" rtl="0">
              <a:spcBef>
                <a:spcPts val="1000"/>
              </a:spcBef>
              <a:spcAft>
                <a:spcPts val="0"/>
              </a:spcAft>
              <a:buSzPts val="1280"/>
              <a:buNone/>
              <a:defRPr sz="1600" b="1"/>
            </a:lvl7pPr>
            <a:lvl8pPr marL="3657600" lvl="7" indent="-228600" algn="l" rtl="0">
              <a:spcBef>
                <a:spcPts val="1000"/>
              </a:spcBef>
              <a:spcAft>
                <a:spcPts val="0"/>
              </a:spcAft>
              <a:buSzPts val="1280"/>
              <a:buNone/>
              <a:defRPr sz="1600" b="1"/>
            </a:lvl8pPr>
            <a:lvl9pPr marL="4114800" lvl="8" indent="-228600" algn="l" rtl="0">
              <a:spcBef>
                <a:spcPts val="1000"/>
              </a:spcBef>
              <a:spcAft>
                <a:spcPts val="0"/>
              </a:spcAft>
              <a:buSzPts val="1280"/>
              <a:buNone/>
              <a:defRPr sz="1600" b="1"/>
            </a:lvl9pPr>
          </a:lstStyle>
          <a:p>
            <a:endParaRPr/>
          </a:p>
        </p:txBody>
      </p:sp>
      <p:sp>
        <p:nvSpPr>
          <p:cNvPr id="52" name="Google Shape;52;p20"/>
          <p:cNvSpPr txBox="1">
            <a:spLocks noGrp="1"/>
          </p:cNvSpPr>
          <p:nvPr>
            <p:ph type="body" idx="4"/>
          </p:nvPr>
        </p:nvSpPr>
        <p:spPr>
          <a:xfrm>
            <a:off x="5654495" y="2514600"/>
            <a:ext cx="4396200" cy="3741600"/>
          </a:xfrm>
          <a:prstGeom prst="rect">
            <a:avLst/>
          </a:prstGeom>
          <a:noFill/>
          <a:ln>
            <a:noFill/>
          </a:ln>
        </p:spPr>
        <p:txBody>
          <a:bodyPr spcFirstLastPara="1" wrap="square" lIns="91425" tIns="45700" rIns="91425" bIns="45700" anchor="t" anchorCtr="0">
            <a:normAutofit/>
          </a:bodyPr>
          <a:lstStyle>
            <a:lvl1pPr marL="457200" lvl="0" indent="-320040" algn="l" rtl="0">
              <a:spcBef>
                <a:spcPts val="1000"/>
              </a:spcBef>
              <a:spcAft>
                <a:spcPts val="0"/>
              </a:spcAft>
              <a:buSzPts val="1440"/>
              <a:buChar char="►"/>
              <a:defRPr sz="1800"/>
            </a:lvl1pPr>
            <a:lvl2pPr marL="914400" lvl="1" indent="-309880" algn="l" rtl="0">
              <a:spcBef>
                <a:spcPts val="1000"/>
              </a:spcBef>
              <a:spcAft>
                <a:spcPts val="0"/>
              </a:spcAft>
              <a:buSzPts val="1280"/>
              <a:buChar char="►"/>
              <a:defRPr sz="1600"/>
            </a:lvl2pPr>
            <a:lvl3pPr marL="1371600" lvl="2" indent="-299719" algn="l" rtl="0">
              <a:spcBef>
                <a:spcPts val="1000"/>
              </a:spcBef>
              <a:spcAft>
                <a:spcPts val="0"/>
              </a:spcAft>
              <a:buSzPts val="1120"/>
              <a:buChar char="►"/>
              <a:defRPr sz="1400"/>
            </a:lvl3pPr>
            <a:lvl4pPr marL="1828800" lvl="3" indent="-289560" algn="l" rtl="0">
              <a:spcBef>
                <a:spcPts val="1000"/>
              </a:spcBef>
              <a:spcAft>
                <a:spcPts val="0"/>
              </a:spcAft>
              <a:buSzPts val="960"/>
              <a:buChar char="►"/>
              <a:defRPr sz="1200"/>
            </a:lvl4pPr>
            <a:lvl5pPr marL="2286000" lvl="4" indent="-289560" algn="l" rtl="0">
              <a:spcBef>
                <a:spcPts val="1000"/>
              </a:spcBef>
              <a:spcAft>
                <a:spcPts val="0"/>
              </a:spcAft>
              <a:buSzPts val="960"/>
              <a:buChar char="►"/>
              <a:defRPr sz="1200"/>
            </a:lvl5pPr>
            <a:lvl6pPr marL="2743200" lvl="5" indent="-289560" algn="l" rtl="0">
              <a:spcBef>
                <a:spcPts val="1000"/>
              </a:spcBef>
              <a:spcAft>
                <a:spcPts val="0"/>
              </a:spcAft>
              <a:buSzPts val="960"/>
              <a:buChar char="►"/>
              <a:defRPr sz="1200"/>
            </a:lvl6pPr>
            <a:lvl7pPr marL="3200400" lvl="6" indent="-289560" algn="l" rtl="0">
              <a:spcBef>
                <a:spcPts val="1000"/>
              </a:spcBef>
              <a:spcAft>
                <a:spcPts val="0"/>
              </a:spcAft>
              <a:buSzPts val="960"/>
              <a:buChar char="►"/>
              <a:defRPr sz="1200"/>
            </a:lvl7pPr>
            <a:lvl8pPr marL="3657600" lvl="7" indent="-289559" algn="l" rtl="0">
              <a:spcBef>
                <a:spcPts val="1000"/>
              </a:spcBef>
              <a:spcAft>
                <a:spcPts val="0"/>
              </a:spcAft>
              <a:buSzPts val="960"/>
              <a:buChar char="►"/>
              <a:defRPr sz="1200"/>
            </a:lvl8pPr>
            <a:lvl9pPr marL="4114800" lvl="8" indent="-289559" algn="l" rtl="0">
              <a:spcBef>
                <a:spcPts val="1000"/>
              </a:spcBef>
              <a:spcAft>
                <a:spcPts val="0"/>
              </a:spcAft>
              <a:buSzPts val="960"/>
              <a:buChar char="►"/>
              <a:defRPr sz="1200"/>
            </a:lvl9pPr>
          </a:lstStyle>
          <a:p>
            <a:endParaRPr/>
          </a:p>
        </p:txBody>
      </p:sp>
      <p:sp>
        <p:nvSpPr>
          <p:cNvPr id="53" name="Google Shape;53;p20"/>
          <p:cNvSpPr txBox="1">
            <a:spLocks noGrp="1"/>
          </p:cNvSpPr>
          <p:nvPr>
            <p:ph type="dt" idx="10"/>
          </p:nvPr>
        </p:nvSpPr>
        <p:spPr>
          <a:xfrm rot="5400000">
            <a:off x="10155638" y="1790701"/>
            <a:ext cx="990600" cy="304800"/>
          </a:xfrm>
          <a:prstGeom prst="rect">
            <a:avLst/>
          </a:prstGeom>
          <a:noFill/>
          <a:ln>
            <a:noFill/>
          </a:ln>
        </p:spPr>
        <p:txBody>
          <a:bodyPr spcFirstLastPara="1" wrap="square" lIns="91425" tIns="45700" rIns="91425" bIns="45700" anchor="t"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54" name="Google Shape;54;p20"/>
          <p:cNvSpPr txBox="1">
            <a:spLocks noGrp="1"/>
          </p:cNvSpPr>
          <p:nvPr>
            <p:ph type="ftr" idx="11"/>
          </p:nvPr>
        </p:nvSpPr>
        <p:spPr>
          <a:xfrm rot="5400000">
            <a:off x="8951571" y="3225300"/>
            <a:ext cx="3859800" cy="304800"/>
          </a:xfrm>
          <a:prstGeom prst="rect">
            <a:avLst/>
          </a:prstGeom>
          <a:noFill/>
          <a:ln>
            <a:noFill/>
          </a:ln>
        </p:spPr>
        <p:txBody>
          <a:bodyPr spcFirstLastPara="1" wrap="square" lIns="91425" tIns="45700" rIns="91425" bIns="45700" anchor="b"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55" name="Google Shape;55;p20"/>
          <p:cNvSpPr txBox="1">
            <a:spLocks noGrp="1"/>
          </p:cNvSpPr>
          <p:nvPr>
            <p:ph type="sldNum" idx="12"/>
          </p:nvPr>
        </p:nvSpPr>
        <p:spPr>
          <a:xfrm>
            <a:off x="10352540" y="295729"/>
            <a:ext cx="838200" cy="767700"/>
          </a:xfrm>
          <a:prstGeom prst="rect">
            <a:avLst/>
          </a:prstGeom>
          <a:noFill/>
          <a:ln>
            <a:noFill/>
          </a:ln>
        </p:spPr>
        <p:txBody>
          <a:bodyPr spcFirstLastPara="1" wrap="square" lIns="91425" tIns="45700" rIns="91425" bIns="45700" anchor="b" anchorCtr="0">
            <a:noAutofit/>
          </a:bodyPr>
          <a:lstStyle>
            <a:lvl1pPr marL="0" lvl="0" indent="0" algn="ctr" rtl="0">
              <a:spcBef>
                <a:spcPts val="0"/>
              </a:spcBef>
              <a:buNone/>
              <a:defRPr/>
            </a:lvl1pPr>
            <a:lvl2pPr marL="0" lvl="1" indent="0" algn="ctr" rtl="0">
              <a:spcBef>
                <a:spcPts val="0"/>
              </a:spcBef>
              <a:buNone/>
              <a:defRPr/>
            </a:lvl2pPr>
            <a:lvl3pPr marL="0" lvl="2" indent="0" algn="ctr" rtl="0">
              <a:spcBef>
                <a:spcPts val="0"/>
              </a:spcBef>
              <a:buNone/>
              <a:defRPr/>
            </a:lvl3pPr>
            <a:lvl4pPr marL="0" lvl="3" indent="0" algn="ctr" rtl="0">
              <a:spcBef>
                <a:spcPts val="0"/>
              </a:spcBef>
              <a:buNone/>
              <a:defRPr/>
            </a:lvl4pPr>
            <a:lvl5pPr marL="0" lvl="4" indent="0" algn="ctr" rtl="0">
              <a:spcBef>
                <a:spcPts val="0"/>
              </a:spcBef>
              <a:buNone/>
              <a:defRPr/>
            </a:lvl5pPr>
            <a:lvl6pPr marL="0" lvl="5" indent="0" algn="ctr" rtl="0">
              <a:spcBef>
                <a:spcPts val="0"/>
              </a:spcBef>
              <a:buNone/>
              <a:defRPr/>
            </a:lvl6pPr>
            <a:lvl7pPr marL="0" lvl="6" indent="0" algn="ctr" rtl="0">
              <a:spcBef>
                <a:spcPts val="0"/>
              </a:spcBef>
              <a:buNone/>
              <a:defRPr/>
            </a:lvl7pPr>
            <a:lvl8pPr marL="0" lvl="7" indent="0" algn="ctr" rtl="0">
              <a:spcBef>
                <a:spcPts val="0"/>
              </a:spcBef>
              <a:buNone/>
              <a:defRPr/>
            </a:lvl8pPr>
            <a:lvl9pPr marL="0" lvl="8" indent="0" algn="ctr" rtl="0">
              <a:spcBef>
                <a:spcPts val="0"/>
              </a:spcBef>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6"/>
        <p:cNvGrpSpPr/>
        <p:nvPr/>
      </p:nvGrpSpPr>
      <p:grpSpPr>
        <a:xfrm>
          <a:off x="0" y="0"/>
          <a:ext cx="0" cy="0"/>
          <a:chOff x="0" y="0"/>
          <a:chExt cx="0" cy="0"/>
        </a:xfrm>
      </p:grpSpPr>
      <p:sp>
        <p:nvSpPr>
          <p:cNvPr id="57" name="Google Shape;57;p21"/>
          <p:cNvSpPr txBox="1">
            <a:spLocks noGrp="1"/>
          </p:cNvSpPr>
          <p:nvPr>
            <p:ph type="title"/>
          </p:nvPr>
        </p:nvSpPr>
        <p:spPr>
          <a:xfrm>
            <a:off x="646111" y="452718"/>
            <a:ext cx="9404700" cy="1400400"/>
          </a:xfrm>
          <a:prstGeom prst="rect">
            <a:avLst/>
          </a:prstGeom>
          <a:noFill/>
          <a:ln>
            <a:noFill/>
          </a:ln>
        </p:spPr>
        <p:txBody>
          <a:bodyPr spcFirstLastPara="1" wrap="square" lIns="91425" tIns="45700" rIns="91425" bIns="45700" anchor="t" anchorCtr="0">
            <a:noAutofit/>
          </a:bodyPr>
          <a:lstStyle>
            <a:lvl1pPr lvl="0" algn="l" rtl="0">
              <a:spcBef>
                <a:spcPts val="0"/>
              </a:spcBef>
              <a:spcAft>
                <a:spcPts val="0"/>
              </a:spcAft>
              <a:buClr>
                <a:schemeClr val="lt2"/>
              </a:buClr>
              <a:buSzPts val="18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58" name="Google Shape;58;p21"/>
          <p:cNvSpPr txBox="1">
            <a:spLocks noGrp="1"/>
          </p:cNvSpPr>
          <p:nvPr>
            <p:ph type="dt" idx="10"/>
          </p:nvPr>
        </p:nvSpPr>
        <p:spPr>
          <a:xfrm rot="5400000">
            <a:off x="10155638" y="1790701"/>
            <a:ext cx="990600" cy="304800"/>
          </a:xfrm>
          <a:prstGeom prst="rect">
            <a:avLst/>
          </a:prstGeom>
          <a:noFill/>
          <a:ln>
            <a:noFill/>
          </a:ln>
        </p:spPr>
        <p:txBody>
          <a:bodyPr spcFirstLastPara="1" wrap="square" lIns="91425" tIns="45700" rIns="91425" bIns="45700" anchor="t"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59" name="Google Shape;59;p21"/>
          <p:cNvSpPr txBox="1">
            <a:spLocks noGrp="1"/>
          </p:cNvSpPr>
          <p:nvPr>
            <p:ph type="ftr" idx="11"/>
          </p:nvPr>
        </p:nvSpPr>
        <p:spPr>
          <a:xfrm rot="5400000">
            <a:off x="8951571" y="3225300"/>
            <a:ext cx="3859800" cy="304800"/>
          </a:xfrm>
          <a:prstGeom prst="rect">
            <a:avLst/>
          </a:prstGeom>
          <a:noFill/>
          <a:ln>
            <a:noFill/>
          </a:ln>
        </p:spPr>
        <p:txBody>
          <a:bodyPr spcFirstLastPara="1" wrap="square" lIns="91425" tIns="45700" rIns="91425" bIns="45700" anchor="b"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60" name="Google Shape;60;p21"/>
          <p:cNvSpPr txBox="1">
            <a:spLocks noGrp="1"/>
          </p:cNvSpPr>
          <p:nvPr>
            <p:ph type="sldNum" idx="12"/>
          </p:nvPr>
        </p:nvSpPr>
        <p:spPr>
          <a:xfrm>
            <a:off x="10352540" y="295729"/>
            <a:ext cx="838200" cy="767700"/>
          </a:xfrm>
          <a:prstGeom prst="rect">
            <a:avLst/>
          </a:prstGeom>
          <a:noFill/>
          <a:ln>
            <a:noFill/>
          </a:ln>
        </p:spPr>
        <p:txBody>
          <a:bodyPr spcFirstLastPara="1" wrap="square" lIns="91425" tIns="45700" rIns="91425" bIns="45700" anchor="b" anchorCtr="0">
            <a:noAutofit/>
          </a:bodyPr>
          <a:lstStyle>
            <a:lvl1pPr marL="0" lvl="0" indent="0" algn="ctr" rtl="0">
              <a:spcBef>
                <a:spcPts val="0"/>
              </a:spcBef>
              <a:buNone/>
              <a:defRPr/>
            </a:lvl1pPr>
            <a:lvl2pPr marL="0" lvl="1" indent="0" algn="ctr" rtl="0">
              <a:spcBef>
                <a:spcPts val="0"/>
              </a:spcBef>
              <a:buNone/>
              <a:defRPr/>
            </a:lvl2pPr>
            <a:lvl3pPr marL="0" lvl="2" indent="0" algn="ctr" rtl="0">
              <a:spcBef>
                <a:spcPts val="0"/>
              </a:spcBef>
              <a:buNone/>
              <a:defRPr/>
            </a:lvl3pPr>
            <a:lvl4pPr marL="0" lvl="3" indent="0" algn="ctr" rtl="0">
              <a:spcBef>
                <a:spcPts val="0"/>
              </a:spcBef>
              <a:buNone/>
              <a:defRPr/>
            </a:lvl4pPr>
            <a:lvl5pPr marL="0" lvl="4" indent="0" algn="ctr" rtl="0">
              <a:spcBef>
                <a:spcPts val="0"/>
              </a:spcBef>
              <a:buNone/>
              <a:defRPr/>
            </a:lvl5pPr>
            <a:lvl6pPr marL="0" lvl="5" indent="0" algn="ctr" rtl="0">
              <a:spcBef>
                <a:spcPts val="0"/>
              </a:spcBef>
              <a:buNone/>
              <a:defRPr/>
            </a:lvl6pPr>
            <a:lvl7pPr marL="0" lvl="6" indent="0" algn="ctr" rtl="0">
              <a:spcBef>
                <a:spcPts val="0"/>
              </a:spcBef>
              <a:buNone/>
              <a:defRPr/>
            </a:lvl7pPr>
            <a:lvl8pPr marL="0" lvl="7" indent="0" algn="ctr" rtl="0">
              <a:spcBef>
                <a:spcPts val="0"/>
              </a:spcBef>
              <a:buNone/>
              <a:defRPr/>
            </a:lvl8pPr>
            <a:lvl9pPr marL="0" lvl="8" indent="0" algn="ctr" rtl="0">
              <a:spcBef>
                <a:spcPts val="0"/>
              </a:spcBef>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1"/>
        <p:cNvGrpSpPr/>
        <p:nvPr/>
      </p:nvGrpSpPr>
      <p:grpSpPr>
        <a:xfrm>
          <a:off x="0" y="0"/>
          <a:ext cx="0" cy="0"/>
          <a:chOff x="0" y="0"/>
          <a:chExt cx="0" cy="0"/>
        </a:xfrm>
      </p:grpSpPr>
      <p:sp>
        <p:nvSpPr>
          <p:cNvPr id="62" name="Google Shape;62;p22"/>
          <p:cNvSpPr txBox="1">
            <a:spLocks noGrp="1"/>
          </p:cNvSpPr>
          <p:nvPr>
            <p:ph type="dt" idx="10"/>
          </p:nvPr>
        </p:nvSpPr>
        <p:spPr>
          <a:xfrm rot="5400000">
            <a:off x="10155638" y="1790701"/>
            <a:ext cx="990600" cy="304800"/>
          </a:xfrm>
          <a:prstGeom prst="rect">
            <a:avLst/>
          </a:prstGeom>
          <a:noFill/>
          <a:ln>
            <a:noFill/>
          </a:ln>
        </p:spPr>
        <p:txBody>
          <a:bodyPr spcFirstLastPara="1" wrap="square" lIns="91425" tIns="45700" rIns="91425" bIns="45700" anchor="t"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63" name="Google Shape;63;p22"/>
          <p:cNvSpPr txBox="1">
            <a:spLocks noGrp="1"/>
          </p:cNvSpPr>
          <p:nvPr>
            <p:ph type="ftr" idx="11"/>
          </p:nvPr>
        </p:nvSpPr>
        <p:spPr>
          <a:xfrm rot="5400000">
            <a:off x="8951571" y="3225300"/>
            <a:ext cx="3859800" cy="304800"/>
          </a:xfrm>
          <a:prstGeom prst="rect">
            <a:avLst/>
          </a:prstGeom>
          <a:noFill/>
          <a:ln>
            <a:noFill/>
          </a:ln>
        </p:spPr>
        <p:txBody>
          <a:bodyPr spcFirstLastPara="1" wrap="square" lIns="91425" tIns="45700" rIns="91425" bIns="45700" anchor="b"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64" name="Google Shape;64;p22"/>
          <p:cNvSpPr txBox="1">
            <a:spLocks noGrp="1"/>
          </p:cNvSpPr>
          <p:nvPr>
            <p:ph type="sldNum" idx="12"/>
          </p:nvPr>
        </p:nvSpPr>
        <p:spPr>
          <a:xfrm>
            <a:off x="10352540" y="295729"/>
            <a:ext cx="838200" cy="767700"/>
          </a:xfrm>
          <a:prstGeom prst="rect">
            <a:avLst/>
          </a:prstGeom>
          <a:noFill/>
          <a:ln>
            <a:noFill/>
          </a:ln>
        </p:spPr>
        <p:txBody>
          <a:bodyPr spcFirstLastPara="1" wrap="square" lIns="91425" tIns="45700" rIns="91425" bIns="45700" anchor="b" anchorCtr="0">
            <a:noAutofit/>
          </a:bodyPr>
          <a:lstStyle>
            <a:lvl1pPr marL="0" lvl="0" indent="0" algn="ctr" rtl="0">
              <a:spcBef>
                <a:spcPts val="0"/>
              </a:spcBef>
              <a:buNone/>
              <a:defRPr/>
            </a:lvl1pPr>
            <a:lvl2pPr marL="0" lvl="1" indent="0" algn="ctr" rtl="0">
              <a:spcBef>
                <a:spcPts val="0"/>
              </a:spcBef>
              <a:buNone/>
              <a:defRPr/>
            </a:lvl2pPr>
            <a:lvl3pPr marL="0" lvl="2" indent="0" algn="ctr" rtl="0">
              <a:spcBef>
                <a:spcPts val="0"/>
              </a:spcBef>
              <a:buNone/>
              <a:defRPr/>
            </a:lvl3pPr>
            <a:lvl4pPr marL="0" lvl="3" indent="0" algn="ctr" rtl="0">
              <a:spcBef>
                <a:spcPts val="0"/>
              </a:spcBef>
              <a:buNone/>
              <a:defRPr/>
            </a:lvl4pPr>
            <a:lvl5pPr marL="0" lvl="4" indent="0" algn="ctr" rtl="0">
              <a:spcBef>
                <a:spcPts val="0"/>
              </a:spcBef>
              <a:buNone/>
              <a:defRPr/>
            </a:lvl5pPr>
            <a:lvl6pPr marL="0" lvl="5" indent="0" algn="ctr" rtl="0">
              <a:spcBef>
                <a:spcPts val="0"/>
              </a:spcBef>
              <a:buNone/>
              <a:defRPr/>
            </a:lvl6pPr>
            <a:lvl7pPr marL="0" lvl="6" indent="0" algn="ctr" rtl="0">
              <a:spcBef>
                <a:spcPts val="0"/>
              </a:spcBef>
              <a:buNone/>
              <a:defRPr/>
            </a:lvl7pPr>
            <a:lvl8pPr marL="0" lvl="7" indent="0" algn="ctr" rtl="0">
              <a:spcBef>
                <a:spcPts val="0"/>
              </a:spcBef>
              <a:buNone/>
              <a:defRPr/>
            </a:lvl8pPr>
            <a:lvl9pPr marL="0" lvl="8" indent="0" algn="ctr" rtl="0">
              <a:spcBef>
                <a:spcPts val="0"/>
              </a:spcBef>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5"/>
        <p:cNvGrpSpPr/>
        <p:nvPr/>
      </p:nvGrpSpPr>
      <p:grpSpPr>
        <a:xfrm>
          <a:off x="0" y="0"/>
          <a:ext cx="0" cy="0"/>
          <a:chOff x="0" y="0"/>
          <a:chExt cx="0" cy="0"/>
        </a:xfrm>
      </p:grpSpPr>
      <p:sp>
        <p:nvSpPr>
          <p:cNvPr id="66" name="Google Shape;66;p23"/>
          <p:cNvSpPr txBox="1">
            <a:spLocks noGrp="1"/>
          </p:cNvSpPr>
          <p:nvPr>
            <p:ph type="title"/>
          </p:nvPr>
        </p:nvSpPr>
        <p:spPr>
          <a:xfrm>
            <a:off x="1154953" y="1447800"/>
            <a:ext cx="3401100" cy="1447800"/>
          </a:xfrm>
          <a:prstGeom prst="rect">
            <a:avLst/>
          </a:prstGeom>
          <a:noFill/>
          <a:ln>
            <a:noFill/>
          </a:ln>
        </p:spPr>
        <p:txBody>
          <a:bodyPr spcFirstLastPara="1" wrap="square" lIns="91425" tIns="45700" rIns="91425" bIns="45700" anchor="b" anchorCtr="0">
            <a:noAutofit/>
          </a:bodyPr>
          <a:lstStyle>
            <a:lvl1pPr lvl="0" algn="l" rtl="0">
              <a:spcBef>
                <a:spcPts val="0"/>
              </a:spcBef>
              <a:spcAft>
                <a:spcPts val="0"/>
              </a:spcAft>
              <a:buClr>
                <a:schemeClr val="lt2"/>
              </a:buClr>
              <a:buSzPts val="2400"/>
              <a:buFont typeface="Century Gothic"/>
              <a:buNone/>
              <a:defRPr sz="2400" b="0"/>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67" name="Google Shape;67;p23"/>
          <p:cNvSpPr txBox="1">
            <a:spLocks noGrp="1"/>
          </p:cNvSpPr>
          <p:nvPr>
            <p:ph type="body" idx="1"/>
          </p:nvPr>
        </p:nvSpPr>
        <p:spPr>
          <a:xfrm>
            <a:off x="4784616" y="1447800"/>
            <a:ext cx="5196000" cy="4572000"/>
          </a:xfrm>
          <a:prstGeom prst="rect">
            <a:avLst/>
          </a:prstGeom>
          <a:noFill/>
          <a:ln>
            <a:noFill/>
          </a:ln>
        </p:spPr>
        <p:txBody>
          <a:bodyPr spcFirstLastPara="1" wrap="square" lIns="91425" tIns="45700" rIns="91425" bIns="45700" anchor="ctr" anchorCtr="0">
            <a:normAutofit/>
          </a:bodyPr>
          <a:lstStyle>
            <a:lvl1pPr marL="457200" lvl="0" indent="-330200" algn="l" rtl="0">
              <a:spcBef>
                <a:spcPts val="1000"/>
              </a:spcBef>
              <a:spcAft>
                <a:spcPts val="0"/>
              </a:spcAft>
              <a:buSzPts val="1600"/>
              <a:buChar char="►"/>
              <a:defRPr sz="2000"/>
            </a:lvl1pPr>
            <a:lvl2pPr marL="914400" lvl="1" indent="-320040" algn="l" rtl="0">
              <a:spcBef>
                <a:spcPts val="1000"/>
              </a:spcBef>
              <a:spcAft>
                <a:spcPts val="0"/>
              </a:spcAft>
              <a:buSzPts val="1440"/>
              <a:buChar char="►"/>
              <a:defRPr sz="1800"/>
            </a:lvl2pPr>
            <a:lvl3pPr marL="1371600" lvl="2" indent="-309880" algn="l" rtl="0">
              <a:spcBef>
                <a:spcPts val="1000"/>
              </a:spcBef>
              <a:spcAft>
                <a:spcPts val="0"/>
              </a:spcAft>
              <a:buSzPts val="1280"/>
              <a:buChar char="►"/>
              <a:defRPr sz="1600"/>
            </a:lvl3pPr>
            <a:lvl4pPr marL="1828800" lvl="3" indent="-299719" algn="l" rtl="0">
              <a:spcBef>
                <a:spcPts val="1000"/>
              </a:spcBef>
              <a:spcAft>
                <a:spcPts val="0"/>
              </a:spcAft>
              <a:buSzPts val="1120"/>
              <a:buChar char="►"/>
              <a:defRPr sz="1400"/>
            </a:lvl4pPr>
            <a:lvl5pPr marL="2286000" lvl="4" indent="-299720" algn="l" rtl="0">
              <a:spcBef>
                <a:spcPts val="1000"/>
              </a:spcBef>
              <a:spcAft>
                <a:spcPts val="0"/>
              </a:spcAft>
              <a:buSzPts val="1120"/>
              <a:buChar char="►"/>
              <a:defRPr sz="1400"/>
            </a:lvl5pPr>
            <a:lvl6pPr marL="2743200" lvl="5" indent="-299720" algn="l" rtl="0">
              <a:spcBef>
                <a:spcPts val="1000"/>
              </a:spcBef>
              <a:spcAft>
                <a:spcPts val="0"/>
              </a:spcAft>
              <a:buSzPts val="1120"/>
              <a:buChar char="►"/>
              <a:defRPr sz="1400"/>
            </a:lvl6pPr>
            <a:lvl7pPr marL="3200400" lvl="6" indent="-299720" algn="l" rtl="0">
              <a:spcBef>
                <a:spcPts val="1000"/>
              </a:spcBef>
              <a:spcAft>
                <a:spcPts val="0"/>
              </a:spcAft>
              <a:buSzPts val="1120"/>
              <a:buChar char="►"/>
              <a:defRPr sz="1400"/>
            </a:lvl7pPr>
            <a:lvl8pPr marL="3657600" lvl="7" indent="-299720" algn="l" rtl="0">
              <a:spcBef>
                <a:spcPts val="1000"/>
              </a:spcBef>
              <a:spcAft>
                <a:spcPts val="0"/>
              </a:spcAft>
              <a:buSzPts val="1120"/>
              <a:buChar char="►"/>
              <a:defRPr sz="1400"/>
            </a:lvl8pPr>
            <a:lvl9pPr marL="4114800" lvl="8" indent="-299720" algn="l" rtl="0">
              <a:spcBef>
                <a:spcPts val="1000"/>
              </a:spcBef>
              <a:spcAft>
                <a:spcPts val="0"/>
              </a:spcAft>
              <a:buSzPts val="1120"/>
              <a:buChar char="►"/>
              <a:defRPr sz="1400"/>
            </a:lvl9pPr>
          </a:lstStyle>
          <a:p>
            <a:endParaRPr/>
          </a:p>
        </p:txBody>
      </p:sp>
      <p:sp>
        <p:nvSpPr>
          <p:cNvPr id="68" name="Google Shape;68;p23"/>
          <p:cNvSpPr txBox="1">
            <a:spLocks noGrp="1"/>
          </p:cNvSpPr>
          <p:nvPr>
            <p:ph type="body" idx="2"/>
          </p:nvPr>
        </p:nvSpPr>
        <p:spPr>
          <a:xfrm>
            <a:off x="1154953" y="3129280"/>
            <a:ext cx="3401100" cy="2895600"/>
          </a:xfrm>
          <a:prstGeom prst="rect">
            <a:avLst/>
          </a:prstGeom>
          <a:noFill/>
          <a:ln>
            <a:noFill/>
          </a:ln>
        </p:spPr>
        <p:txBody>
          <a:bodyPr spcFirstLastPara="1" wrap="square" lIns="91425" tIns="45700" rIns="91425" bIns="45700" anchor="t" anchorCtr="0">
            <a:normAutofit/>
          </a:bodyPr>
          <a:lstStyle>
            <a:lvl1pPr marL="457200" lvl="0" indent="-228600" algn="l" rtl="0">
              <a:spcBef>
                <a:spcPts val="1000"/>
              </a:spcBef>
              <a:spcAft>
                <a:spcPts val="0"/>
              </a:spcAft>
              <a:buSzPts val="1120"/>
              <a:buNone/>
              <a:defRPr sz="1400"/>
            </a:lvl1pPr>
            <a:lvl2pPr marL="914400" lvl="1" indent="-228600" algn="l" rtl="0">
              <a:spcBef>
                <a:spcPts val="1000"/>
              </a:spcBef>
              <a:spcAft>
                <a:spcPts val="0"/>
              </a:spcAft>
              <a:buSzPts val="960"/>
              <a:buNone/>
              <a:defRPr sz="1200"/>
            </a:lvl2pPr>
            <a:lvl3pPr marL="1371600" lvl="2" indent="-228600" algn="l" rtl="0">
              <a:spcBef>
                <a:spcPts val="1000"/>
              </a:spcBef>
              <a:spcAft>
                <a:spcPts val="0"/>
              </a:spcAft>
              <a:buSzPts val="800"/>
              <a:buNone/>
              <a:defRPr sz="1000"/>
            </a:lvl3pPr>
            <a:lvl4pPr marL="1828800" lvl="3" indent="-228600" algn="l" rtl="0">
              <a:spcBef>
                <a:spcPts val="1000"/>
              </a:spcBef>
              <a:spcAft>
                <a:spcPts val="0"/>
              </a:spcAft>
              <a:buSzPts val="720"/>
              <a:buNone/>
              <a:defRPr sz="900"/>
            </a:lvl4pPr>
            <a:lvl5pPr marL="2286000" lvl="4" indent="-228600" algn="l" rtl="0">
              <a:spcBef>
                <a:spcPts val="1000"/>
              </a:spcBef>
              <a:spcAft>
                <a:spcPts val="0"/>
              </a:spcAft>
              <a:buSzPts val="720"/>
              <a:buNone/>
              <a:defRPr sz="900"/>
            </a:lvl5pPr>
            <a:lvl6pPr marL="2743200" lvl="5" indent="-228600" algn="l" rtl="0">
              <a:spcBef>
                <a:spcPts val="1000"/>
              </a:spcBef>
              <a:spcAft>
                <a:spcPts val="0"/>
              </a:spcAft>
              <a:buSzPts val="720"/>
              <a:buNone/>
              <a:defRPr sz="900"/>
            </a:lvl6pPr>
            <a:lvl7pPr marL="3200400" lvl="6" indent="-228600" algn="l" rtl="0">
              <a:spcBef>
                <a:spcPts val="1000"/>
              </a:spcBef>
              <a:spcAft>
                <a:spcPts val="0"/>
              </a:spcAft>
              <a:buSzPts val="720"/>
              <a:buNone/>
              <a:defRPr sz="900"/>
            </a:lvl7pPr>
            <a:lvl8pPr marL="3657600" lvl="7" indent="-228600" algn="l" rtl="0">
              <a:spcBef>
                <a:spcPts val="1000"/>
              </a:spcBef>
              <a:spcAft>
                <a:spcPts val="0"/>
              </a:spcAft>
              <a:buSzPts val="720"/>
              <a:buNone/>
              <a:defRPr sz="900"/>
            </a:lvl8pPr>
            <a:lvl9pPr marL="4114800" lvl="8" indent="-228600" algn="l" rtl="0">
              <a:spcBef>
                <a:spcPts val="1000"/>
              </a:spcBef>
              <a:spcAft>
                <a:spcPts val="0"/>
              </a:spcAft>
              <a:buSzPts val="720"/>
              <a:buNone/>
              <a:defRPr sz="900"/>
            </a:lvl9pPr>
          </a:lstStyle>
          <a:p>
            <a:endParaRPr/>
          </a:p>
        </p:txBody>
      </p:sp>
      <p:sp>
        <p:nvSpPr>
          <p:cNvPr id="69" name="Google Shape;69;p23"/>
          <p:cNvSpPr txBox="1">
            <a:spLocks noGrp="1"/>
          </p:cNvSpPr>
          <p:nvPr>
            <p:ph type="dt" idx="10"/>
          </p:nvPr>
        </p:nvSpPr>
        <p:spPr>
          <a:xfrm rot="5400000">
            <a:off x="10155638" y="1790701"/>
            <a:ext cx="990600" cy="304800"/>
          </a:xfrm>
          <a:prstGeom prst="rect">
            <a:avLst/>
          </a:prstGeom>
          <a:noFill/>
          <a:ln>
            <a:noFill/>
          </a:ln>
        </p:spPr>
        <p:txBody>
          <a:bodyPr spcFirstLastPara="1" wrap="square" lIns="91425" tIns="45700" rIns="91425" bIns="45700" anchor="t"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70" name="Google Shape;70;p23"/>
          <p:cNvSpPr txBox="1">
            <a:spLocks noGrp="1"/>
          </p:cNvSpPr>
          <p:nvPr>
            <p:ph type="ftr" idx="11"/>
          </p:nvPr>
        </p:nvSpPr>
        <p:spPr>
          <a:xfrm rot="5400000">
            <a:off x="8951571" y="3225300"/>
            <a:ext cx="3859800" cy="304800"/>
          </a:xfrm>
          <a:prstGeom prst="rect">
            <a:avLst/>
          </a:prstGeom>
          <a:noFill/>
          <a:ln>
            <a:noFill/>
          </a:ln>
        </p:spPr>
        <p:txBody>
          <a:bodyPr spcFirstLastPara="1" wrap="square" lIns="91425" tIns="45700" rIns="91425" bIns="45700" anchor="b"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71" name="Google Shape;71;p23"/>
          <p:cNvSpPr txBox="1">
            <a:spLocks noGrp="1"/>
          </p:cNvSpPr>
          <p:nvPr>
            <p:ph type="sldNum" idx="12"/>
          </p:nvPr>
        </p:nvSpPr>
        <p:spPr>
          <a:xfrm>
            <a:off x="10352540" y="295729"/>
            <a:ext cx="838200" cy="767700"/>
          </a:xfrm>
          <a:prstGeom prst="rect">
            <a:avLst/>
          </a:prstGeom>
          <a:noFill/>
          <a:ln>
            <a:noFill/>
          </a:ln>
        </p:spPr>
        <p:txBody>
          <a:bodyPr spcFirstLastPara="1" wrap="square" lIns="91425" tIns="45700" rIns="91425" bIns="45700" anchor="b" anchorCtr="0">
            <a:noAutofit/>
          </a:bodyPr>
          <a:lstStyle>
            <a:lvl1pPr marL="0" lvl="0" indent="0" algn="ctr" rtl="0">
              <a:spcBef>
                <a:spcPts val="0"/>
              </a:spcBef>
              <a:buNone/>
              <a:defRPr/>
            </a:lvl1pPr>
            <a:lvl2pPr marL="0" lvl="1" indent="0" algn="ctr" rtl="0">
              <a:spcBef>
                <a:spcPts val="0"/>
              </a:spcBef>
              <a:buNone/>
              <a:defRPr/>
            </a:lvl2pPr>
            <a:lvl3pPr marL="0" lvl="2" indent="0" algn="ctr" rtl="0">
              <a:spcBef>
                <a:spcPts val="0"/>
              </a:spcBef>
              <a:buNone/>
              <a:defRPr/>
            </a:lvl3pPr>
            <a:lvl4pPr marL="0" lvl="3" indent="0" algn="ctr" rtl="0">
              <a:spcBef>
                <a:spcPts val="0"/>
              </a:spcBef>
              <a:buNone/>
              <a:defRPr/>
            </a:lvl4pPr>
            <a:lvl5pPr marL="0" lvl="4" indent="0" algn="ctr" rtl="0">
              <a:spcBef>
                <a:spcPts val="0"/>
              </a:spcBef>
              <a:buNone/>
              <a:defRPr/>
            </a:lvl5pPr>
            <a:lvl6pPr marL="0" lvl="5" indent="0" algn="ctr" rtl="0">
              <a:spcBef>
                <a:spcPts val="0"/>
              </a:spcBef>
              <a:buNone/>
              <a:defRPr/>
            </a:lvl6pPr>
            <a:lvl7pPr marL="0" lvl="6" indent="0" algn="ctr" rtl="0">
              <a:spcBef>
                <a:spcPts val="0"/>
              </a:spcBef>
              <a:buNone/>
              <a:defRPr/>
            </a:lvl7pPr>
            <a:lvl8pPr marL="0" lvl="7" indent="0" algn="ctr" rtl="0">
              <a:spcBef>
                <a:spcPts val="0"/>
              </a:spcBef>
              <a:buNone/>
              <a:defRPr/>
            </a:lvl8pPr>
            <a:lvl9pPr marL="0" lvl="8" indent="0" algn="ctr" rtl="0">
              <a:spcBef>
                <a:spcPts val="0"/>
              </a:spcBef>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72"/>
        <p:cNvGrpSpPr/>
        <p:nvPr/>
      </p:nvGrpSpPr>
      <p:grpSpPr>
        <a:xfrm>
          <a:off x="0" y="0"/>
          <a:ext cx="0" cy="0"/>
          <a:chOff x="0" y="0"/>
          <a:chExt cx="0" cy="0"/>
        </a:xfrm>
      </p:grpSpPr>
      <p:sp>
        <p:nvSpPr>
          <p:cNvPr id="73" name="Google Shape;73;p24"/>
          <p:cNvSpPr txBox="1">
            <a:spLocks noGrp="1"/>
          </p:cNvSpPr>
          <p:nvPr>
            <p:ph type="title"/>
          </p:nvPr>
        </p:nvSpPr>
        <p:spPr>
          <a:xfrm>
            <a:off x="1153907" y="1854192"/>
            <a:ext cx="5092800" cy="1574700"/>
          </a:xfrm>
          <a:prstGeom prst="rect">
            <a:avLst/>
          </a:prstGeom>
          <a:noFill/>
          <a:ln>
            <a:noFill/>
          </a:ln>
        </p:spPr>
        <p:txBody>
          <a:bodyPr spcFirstLastPara="1" wrap="square" lIns="91425" tIns="45700" rIns="91425" bIns="45700" anchor="b" anchorCtr="0">
            <a:normAutofit/>
          </a:bodyPr>
          <a:lstStyle>
            <a:lvl1pPr lvl="0" algn="l" rtl="0">
              <a:spcBef>
                <a:spcPts val="0"/>
              </a:spcBef>
              <a:spcAft>
                <a:spcPts val="0"/>
              </a:spcAft>
              <a:buClr>
                <a:schemeClr val="lt2"/>
              </a:buClr>
              <a:buSzPts val="3600"/>
              <a:buFont typeface="Century Gothic"/>
              <a:buNone/>
              <a:defRPr sz="3600" b="0"/>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74" name="Google Shape;74;p24"/>
          <p:cNvSpPr>
            <a:spLocks noGrp="1"/>
          </p:cNvSpPr>
          <p:nvPr>
            <p:ph type="pic" idx="2"/>
          </p:nvPr>
        </p:nvSpPr>
        <p:spPr>
          <a:xfrm>
            <a:off x="6949546" y="1143000"/>
            <a:ext cx="3200400" cy="4572000"/>
          </a:xfrm>
          <a:prstGeom prst="roundRect">
            <a:avLst>
              <a:gd name="adj" fmla="val 1858"/>
            </a:avLst>
          </a:prstGeom>
          <a:noFill/>
          <a:ln>
            <a:noFill/>
          </a:ln>
          <a:effectLst>
            <a:outerShdw blurRad="50800" dist="50800" dir="5400000" algn="tl" rotWithShape="0">
              <a:srgbClr val="000000">
                <a:alpha val="42750"/>
              </a:srgbClr>
            </a:outerShdw>
          </a:effectLst>
        </p:spPr>
      </p:sp>
      <p:sp>
        <p:nvSpPr>
          <p:cNvPr id="75" name="Google Shape;75;p24"/>
          <p:cNvSpPr txBox="1">
            <a:spLocks noGrp="1"/>
          </p:cNvSpPr>
          <p:nvPr>
            <p:ph type="body" idx="1"/>
          </p:nvPr>
        </p:nvSpPr>
        <p:spPr>
          <a:xfrm>
            <a:off x="1154954" y="3657600"/>
            <a:ext cx="5085000" cy="1371600"/>
          </a:xfrm>
          <a:prstGeom prst="rect">
            <a:avLst/>
          </a:prstGeom>
          <a:noFill/>
          <a:ln>
            <a:noFill/>
          </a:ln>
        </p:spPr>
        <p:txBody>
          <a:bodyPr spcFirstLastPara="1" wrap="square" lIns="91425" tIns="45700" rIns="91425" bIns="45700" anchor="t" anchorCtr="0">
            <a:normAutofit/>
          </a:bodyPr>
          <a:lstStyle>
            <a:lvl1pPr marL="457200" lvl="0" indent="-228600" algn="l" rtl="0">
              <a:spcBef>
                <a:spcPts val="1000"/>
              </a:spcBef>
              <a:spcAft>
                <a:spcPts val="0"/>
              </a:spcAft>
              <a:buSzPts val="1120"/>
              <a:buNone/>
              <a:defRPr sz="1400"/>
            </a:lvl1pPr>
            <a:lvl2pPr marL="914400" lvl="1" indent="-228600" algn="l" rtl="0">
              <a:spcBef>
                <a:spcPts val="1000"/>
              </a:spcBef>
              <a:spcAft>
                <a:spcPts val="0"/>
              </a:spcAft>
              <a:buSzPts val="960"/>
              <a:buNone/>
              <a:defRPr sz="1200"/>
            </a:lvl2pPr>
            <a:lvl3pPr marL="1371600" lvl="2" indent="-228600" algn="l" rtl="0">
              <a:spcBef>
                <a:spcPts val="1000"/>
              </a:spcBef>
              <a:spcAft>
                <a:spcPts val="0"/>
              </a:spcAft>
              <a:buSzPts val="800"/>
              <a:buNone/>
              <a:defRPr sz="1000"/>
            </a:lvl3pPr>
            <a:lvl4pPr marL="1828800" lvl="3" indent="-228600" algn="l" rtl="0">
              <a:spcBef>
                <a:spcPts val="1000"/>
              </a:spcBef>
              <a:spcAft>
                <a:spcPts val="0"/>
              </a:spcAft>
              <a:buSzPts val="720"/>
              <a:buNone/>
              <a:defRPr sz="900"/>
            </a:lvl4pPr>
            <a:lvl5pPr marL="2286000" lvl="4" indent="-228600" algn="l" rtl="0">
              <a:spcBef>
                <a:spcPts val="1000"/>
              </a:spcBef>
              <a:spcAft>
                <a:spcPts val="0"/>
              </a:spcAft>
              <a:buSzPts val="720"/>
              <a:buNone/>
              <a:defRPr sz="900"/>
            </a:lvl5pPr>
            <a:lvl6pPr marL="2743200" lvl="5" indent="-228600" algn="l" rtl="0">
              <a:spcBef>
                <a:spcPts val="1000"/>
              </a:spcBef>
              <a:spcAft>
                <a:spcPts val="0"/>
              </a:spcAft>
              <a:buSzPts val="720"/>
              <a:buNone/>
              <a:defRPr sz="900"/>
            </a:lvl6pPr>
            <a:lvl7pPr marL="3200400" lvl="6" indent="-228600" algn="l" rtl="0">
              <a:spcBef>
                <a:spcPts val="1000"/>
              </a:spcBef>
              <a:spcAft>
                <a:spcPts val="0"/>
              </a:spcAft>
              <a:buSzPts val="720"/>
              <a:buNone/>
              <a:defRPr sz="900"/>
            </a:lvl7pPr>
            <a:lvl8pPr marL="3657600" lvl="7" indent="-228600" algn="l" rtl="0">
              <a:spcBef>
                <a:spcPts val="1000"/>
              </a:spcBef>
              <a:spcAft>
                <a:spcPts val="0"/>
              </a:spcAft>
              <a:buSzPts val="720"/>
              <a:buNone/>
              <a:defRPr sz="900"/>
            </a:lvl8pPr>
            <a:lvl9pPr marL="4114800" lvl="8" indent="-228600" algn="l" rtl="0">
              <a:spcBef>
                <a:spcPts val="1000"/>
              </a:spcBef>
              <a:spcAft>
                <a:spcPts val="0"/>
              </a:spcAft>
              <a:buSzPts val="720"/>
              <a:buNone/>
              <a:defRPr sz="900"/>
            </a:lvl9pPr>
          </a:lstStyle>
          <a:p>
            <a:endParaRPr/>
          </a:p>
        </p:txBody>
      </p:sp>
      <p:sp>
        <p:nvSpPr>
          <p:cNvPr id="76" name="Google Shape;76;p24"/>
          <p:cNvSpPr txBox="1">
            <a:spLocks noGrp="1"/>
          </p:cNvSpPr>
          <p:nvPr>
            <p:ph type="dt" idx="10"/>
          </p:nvPr>
        </p:nvSpPr>
        <p:spPr>
          <a:xfrm rot="5400000">
            <a:off x="10155638" y="1790701"/>
            <a:ext cx="990600" cy="304800"/>
          </a:xfrm>
          <a:prstGeom prst="rect">
            <a:avLst/>
          </a:prstGeom>
          <a:noFill/>
          <a:ln>
            <a:noFill/>
          </a:ln>
        </p:spPr>
        <p:txBody>
          <a:bodyPr spcFirstLastPara="1" wrap="square" lIns="91425" tIns="45700" rIns="91425" bIns="45700" anchor="t"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77" name="Google Shape;77;p24"/>
          <p:cNvSpPr txBox="1">
            <a:spLocks noGrp="1"/>
          </p:cNvSpPr>
          <p:nvPr>
            <p:ph type="ftr" idx="11"/>
          </p:nvPr>
        </p:nvSpPr>
        <p:spPr>
          <a:xfrm rot="5400000">
            <a:off x="8951571" y="3225300"/>
            <a:ext cx="3859800" cy="304800"/>
          </a:xfrm>
          <a:prstGeom prst="rect">
            <a:avLst/>
          </a:prstGeom>
          <a:noFill/>
          <a:ln>
            <a:noFill/>
          </a:ln>
        </p:spPr>
        <p:txBody>
          <a:bodyPr spcFirstLastPara="1" wrap="square" lIns="91425" tIns="45700" rIns="91425" bIns="45700" anchor="b"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78" name="Google Shape;78;p24"/>
          <p:cNvSpPr txBox="1">
            <a:spLocks noGrp="1"/>
          </p:cNvSpPr>
          <p:nvPr>
            <p:ph type="sldNum" idx="12"/>
          </p:nvPr>
        </p:nvSpPr>
        <p:spPr>
          <a:xfrm>
            <a:off x="10352540" y="295729"/>
            <a:ext cx="838200" cy="767700"/>
          </a:xfrm>
          <a:prstGeom prst="rect">
            <a:avLst/>
          </a:prstGeom>
          <a:noFill/>
          <a:ln>
            <a:noFill/>
          </a:ln>
        </p:spPr>
        <p:txBody>
          <a:bodyPr spcFirstLastPara="1" wrap="square" lIns="91425" tIns="45700" rIns="91425" bIns="45700" anchor="b" anchorCtr="0">
            <a:noAutofit/>
          </a:bodyPr>
          <a:lstStyle>
            <a:lvl1pPr marL="0" lvl="0" indent="0" algn="ctr" rtl="0">
              <a:spcBef>
                <a:spcPts val="0"/>
              </a:spcBef>
              <a:buNone/>
              <a:defRPr/>
            </a:lvl1pPr>
            <a:lvl2pPr marL="0" lvl="1" indent="0" algn="ctr" rtl="0">
              <a:spcBef>
                <a:spcPts val="0"/>
              </a:spcBef>
              <a:buNone/>
              <a:defRPr/>
            </a:lvl2pPr>
            <a:lvl3pPr marL="0" lvl="2" indent="0" algn="ctr" rtl="0">
              <a:spcBef>
                <a:spcPts val="0"/>
              </a:spcBef>
              <a:buNone/>
              <a:defRPr/>
            </a:lvl3pPr>
            <a:lvl4pPr marL="0" lvl="3" indent="0" algn="ctr" rtl="0">
              <a:spcBef>
                <a:spcPts val="0"/>
              </a:spcBef>
              <a:buNone/>
              <a:defRPr/>
            </a:lvl4pPr>
            <a:lvl5pPr marL="0" lvl="4" indent="0" algn="ctr" rtl="0">
              <a:spcBef>
                <a:spcPts val="0"/>
              </a:spcBef>
              <a:buNone/>
              <a:defRPr/>
            </a:lvl5pPr>
            <a:lvl6pPr marL="0" lvl="5" indent="0" algn="ctr" rtl="0">
              <a:spcBef>
                <a:spcPts val="0"/>
              </a:spcBef>
              <a:buNone/>
              <a:defRPr/>
            </a:lvl6pPr>
            <a:lvl7pPr marL="0" lvl="6" indent="0" algn="ctr" rtl="0">
              <a:spcBef>
                <a:spcPts val="0"/>
              </a:spcBef>
              <a:buNone/>
              <a:defRPr/>
            </a:lvl7pPr>
            <a:lvl8pPr marL="0" lvl="7" indent="0" algn="ctr" rtl="0">
              <a:spcBef>
                <a:spcPts val="0"/>
              </a:spcBef>
              <a:buNone/>
              <a:defRPr/>
            </a:lvl8pPr>
            <a:lvl9pPr marL="0" lvl="8" indent="0" algn="ctr" rtl="0">
              <a:spcBef>
                <a:spcPts val="0"/>
              </a:spcBef>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3.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6.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5.png"/><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4.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9">
            <a:alphaModFix/>
          </a:blip>
          <a:stretch>
            <a:fillRect/>
          </a:stretch>
        </a:blipFill>
        <a:effectLst/>
      </p:bgPr>
    </p:bg>
    <p:spTree>
      <p:nvGrpSpPr>
        <p:cNvPr id="1" name="Shape 9"/>
        <p:cNvGrpSpPr/>
        <p:nvPr/>
      </p:nvGrpSpPr>
      <p:grpSpPr>
        <a:xfrm>
          <a:off x="0" y="0"/>
          <a:ext cx="0" cy="0"/>
          <a:chOff x="0" y="0"/>
          <a:chExt cx="0" cy="0"/>
        </a:xfrm>
      </p:grpSpPr>
      <p:pic>
        <p:nvPicPr>
          <p:cNvPr id="10" name="Google Shape;10;p15"/>
          <p:cNvPicPr preferRelativeResize="0"/>
          <p:nvPr/>
        </p:nvPicPr>
        <p:blipFill rotWithShape="1">
          <a:blip r:embed="rId20">
            <a:alphaModFix/>
          </a:blip>
          <a:srcRect l="3614"/>
          <a:stretch/>
        </p:blipFill>
        <p:spPr>
          <a:xfrm>
            <a:off x="0" y="2669685"/>
            <a:ext cx="4037011" cy="4188314"/>
          </a:xfrm>
          <a:prstGeom prst="rect">
            <a:avLst/>
          </a:prstGeom>
          <a:noFill/>
          <a:ln>
            <a:noFill/>
          </a:ln>
        </p:spPr>
      </p:pic>
      <p:pic>
        <p:nvPicPr>
          <p:cNvPr id="11" name="Google Shape;11;p15"/>
          <p:cNvPicPr preferRelativeResize="0"/>
          <p:nvPr/>
        </p:nvPicPr>
        <p:blipFill rotWithShape="1">
          <a:blip r:embed="rId21">
            <a:alphaModFix/>
          </a:blip>
          <a:srcRect l="35641"/>
          <a:stretch/>
        </p:blipFill>
        <p:spPr>
          <a:xfrm>
            <a:off x="0" y="2892347"/>
            <a:ext cx="1522412" cy="2365453"/>
          </a:xfrm>
          <a:prstGeom prst="rect">
            <a:avLst/>
          </a:prstGeom>
          <a:noFill/>
          <a:ln>
            <a:noFill/>
          </a:ln>
        </p:spPr>
      </p:pic>
      <p:sp>
        <p:nvSpPr>
          <p:cNvPr id="12" name="Google Shape;12;p15"/>
          <p:cNvSpPr/>
          <p:nvPr/>
        </p:nvSpPr>
        <p:spPr>
          <a:xfrm>
            <a:off x="8609012" y="1676400"/>
            <a:ext cx="2819400" cy="2819400"/>
          </a:xfrm>
          <a:prstGeom prst="ellipse">
            <a:avLst/>
          </a:prstGeom>
          <a:gradFill>
            <a:gsLst>
              <a:gs pos="0">
                <a:srgbClr val="4CB9C3">
                  <a:alpha val="6666"/>
                </a:srgbClr>
              </a:gs>
              <a:gs pos="36000">
                <a:srgbClr val="4CB9C3">
                  <a:alpha val="5882"/>
                </a:srgbClr>
              </a:gs>
              <a:gs pos="69000">
                <a:srgbClr val="4CB9C3">
                  <a:alpha val="0"/>
                </a:srgbClr>
              </a:gs>
              <a:gs pos="100000">
                <a:srgbClr val="4CB9C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 name="Google Shape;13;p15"/>
          <p:cNvPicPr preferRelativeResize="0"/>
          <p:nvPr/>
        </p:nvPicPr>
        <p:blipFill rotWithShape="1">
          <a:blip r:embed="rId22">
            <a:alphaModFix/>
          </a:blip>
          <a:srcRect t="28815"/>
          <a:stretch/>
        </p:blipFill>
        <p:spPr>
          <a:xfrm>
            <a:off x="7999412" y="0"/>
            <a:ext cx="1603387" cy="1141407"/>
          </a:xfrm>
          <a:prstGeom prst="rect">
            <a:avLst/>
          </a:prstGeom>
          <a:noFill/>
          <a:ln>
            <a:noFill/>
          </a:ln>
        </p:spPr>
      </p:pic>
      <p:pic>
        <p:nvPicPr>
          <p:cNvPr id="14" name="Google Shape;14;p15"/>
          <p:cNvPicPr preferRelativeResize="0"/>
          <p:nvPr/>
        </p:nvPicPr>
        <p:blipFill rotWithShape="1">
          <a:blip r:embed="rId23">
            <a:alphaModFix/>
          </a:blip>
          <a:srcRect b="23318"/>
          <a:stretch/>
        </p:blipFill>
        <p:spPr>
          <a:xfrm>
            <a:off x="8605878" y="6096000"/>
            <a:ext cx="993734" cy="762000"/>
          </a:xfrm>
          <a:prstGeom prst="rect">
            <a:avLst/>
          </a:prstGeom>
          <a:noFill/>
          <a:ln>
            <a:noFill/>
          </a:ln>
        </p:spPr>
      </p:pic>
      <p:sp>
        <p:nvSpPr>
          <p:cNvPr id="15" name="Google Shape;15;p15"/>
          <p:cNvSpPr/>
          <p:nvPr/>
        </p:nvSpPr>
        <p:spPr>
          <a:xfrm>
            <a:off x="10437812" y="0"/>
            <a:ext cx="685800" cy="1143000"/>
          </a:xfrm>
          <a:prstGeom prst="rect">
            <a:avLst/>
          </a:prstGeom>
          <a:solidFill>
            <a:schemeClr val="accent1"/>
          </a:solidFill>
          <a:ln>
            <a:noFill/>
          </a:ln>
          <a:effectLst>
            <a:outerShdw blurRad="38100" dist="25400" dir="5400000" rotWithShape="0">
              <a:srgbClr val="000000">
                <a:alpha val="4471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15"/>
          <p:cNvSpPr txBox="1">
            <a:spLocks noGrp="1"/>
          </p:cNvSpPr>
          <p:nvPr>
            <p:ph type="title"/>
          </p:nvPr>
        </p:nvSpPr>
        <p:spPr>
          <a:xfrm>
            <a:off x="646111" y="452718"/>
            <a:ext cx="9404700" cy="14004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Clr>
                <a:schemeClr val="lt2"/>
              </a:buClr>
              <a:buSzPts val="4200"/>
              <a:buFont typeface="Century Gothic"/>
              <a:buNone/>
              <a:defRPr sz="4200" b="0" i="0" u="none" strike="noStrike" cap="none">
                <a:solidFill>
                  <a:schemeClr val="lt2"/>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lt2"/>
                </a:solidFill>
              </a:defRPr>
            </a:lvl2pPr>
            <a:lvl3pPr marR="0" lvl="2" algn="l" rtl="0">
              <a:spcBef>
                <a:spcPts val="0"/>
              </a:spcBef>
              <a:spcAft>
                <a:spcPts val="0"/>
              </a:spcAft>
              <a:buSzPts val="1400"/>
              <a:buNone/>
              <a:defRPr sz="1800" b="0" i="0" u="none" strike="noStrike" cap="none">
                <a:solidFill>
                  <a:schemeClr val="lt2"/>
                </a:solidFill>
              </a:defRPr>
            </a:lvl3pPr>
            <a:lvl4pPr marR="0" lvl="3" algn="l" rtl="0">
              <a:spcBef>
                <a:spcPts val="0"/>
              </a:spcBef>
              <a:spcAft>
                <a:spcPts val="0"/>
              </a:spcAft>
              <a:buSzPts val="1400"/>
              <a:buNone/>
              <a:defRPr sz="1800" b="0" i="0" u="none" strike="noStrike" cap="none">
                <a:solidFill>
                  <a:schemeClr val="lt2"/>
                </a:solidFill>
              </a:defRPr>
            </a:lvl4pPr>
            <a:lvl5pPr marR="0" lvl="4" algn="l" rtl="0">
              <a:spcBef>
                <a:spcPts val="0"/>
              </a:spcBef>
              <a:spcAft>
                <a:spcPts val="0"/>
              </a:spcAft>
              <a:buSzPts val="1400"/>
              <a:buNone/>
              <a:defRPr sz="1800" b="0" i="0" u="none" strike="noStrike" cap="none">
                <a:solidFill>
                  <a:schemeClr val="lt2"/>
                </a:solidFill>
              </a:defRPr>
            </a:lvl5pPr>
            <a:lvl6pPr marR="0" lvl="5" algn="l" rtl="0">
              <a:spcBef>
                <a:spcPts val="0"/>
              </a:spcBef>
              <a:spcAft>
                <a:spcPts val="0"/>
              </a:spcAft>
              <a:buSzPts val="1400"/>
              <a:buNone/>
              <a:defRPr sz="1800" b="0" i="0" u="none" strike="noStrike" cap="none">
                <a:solidFill>
                  <a:schemeClr val="lt2"/>
                </a:solidFill>
              </a:defRPr>
            </a:lvl6pPr>
            <a:lvl7pPr marR="0" lvl="6" algn="l" rtl="0">
              <a:spcBef>
                <a:spcPts val="0"/>
              </a:spcBef>
              <a:spcAft>
                <a:spcPts val="0"/>
              </a:spcAft>
              <a:buSzPts val="1400"/>
              <a:buNone/>
              <a:defRPr sz="1800" b="0" i="0" u="none" strike="noStrike" cap="none">
                <a:solidFill>
                  <a:schemeClr val="lt2"/>
                </a:solidFill>
              </a:defRPr>
            </a:lvl7pPr>
            <a:lvl8pPr marR="0" lvl="7" algn="l" rtl="0">
              <a:spcBef>
                <a:spcPts val="0"/>
              </a:spcBef>
              <a:spcAft>
                <a:spcPts val="0"/>
              </a:spcAft>
              <a:buSzPts val="1400"/>
              <a:buNone/>
              <a:defRPr sz="1800" b="0" i="0" u="none" strike="noStrike" cap="none">
                <a:solidFill>
                  <a:schemeClr val="lt2"/>
                </a:solidFill>
              </a:defRPr>
            </a:lvl8pPr>
            <a:lvl9pPr marR="0" lvl="8" algn="l" rtl="0">
              <a:spcBef>
                <a:spcPts val="0"/>
              </a:spcBef>
              <a:spcAft>
                <a:spcPts val="0"/>
              </a:spcAft>
              <a:buSzPts val="1400"/>
              <a:buNone/>
              <a:defRPr sz="1800" b="0" i="0" u="none" strike="noStrike" cap="none">
                <a:solidFill>
                  <a:schemeClr val="lt2"/>
                </a:solidFill>
              </a:defRPr>
            </a:lvl9pPr>
          </a:lstStyle>
          <a:p>
            <a:endParaRPr/>
          </a:p>
        </p:txBody>
      </p:sp>
      <p:sp>
        <p:nvSpPr>
          <p:cNvPr id="17" name="Google Shape;17;p15"/>
          <p:cNvSpPr txBox="1">
            <a:spLocks noGrp="1"/>
          </p:cNvSpPr>
          <p:nvPr>
            <p:ph type="body" idx="1"/>
          </p:nvPr>
        </p:nvSpPr>
        <p:spPr>
          <a:xfrm>
            <a:off x="1103312" y="2052918"/>
            <a:ext cx="8946600" cy="4195500"/>
          </a:xfrm>
          <a:prstGeom prst="rect">
            <a:avLst/>
          </a:prstGeom>
          <a:noFill/>
          <a:ln>
            <a:noFill/>
          </a:ln>
        </p:spPr>
        <p:txBody>
          <a:bodyPr spcFirstLastPara="1" wrap="square" lIns="91425" tIns="45700" rIns="91425" bIns="45700" anchor="t" anchorCtr="0">
            <a:normAutofit/>
          </a:bodyPr>
          <a:lstStyle>
            <a:lvl1pPr marL="457200" marR="0" lvl="0" indent="-330200" algn="l" rtl="0">
              <a:spcBef>
                <a:spcPts val="1000"/>
              </a:spcBef>
              <a:spcAft>
                <a:spcPts val="0"/>
              </a:spcAft>
              <a:buClr>
                <a:srgbClr val="86D1D8"/>
              </a:buClr>
              <a:buSzPts val="1600"/>
              <a:buFont typeface="Noto Sans Symbols"/>
              <a:buChar char="►"/>
              <a:defRPr sz="2000" b="0" i="0" u="none" strike="noStrike" cap="none">
                <a:solidFill>
                  <a:schemeClr val="lt1"/>
                </a:solidFill>
                <a:latin typeface="Century Gothic"/>
                <a:ea typeface="Century Gothic"/>
                <a:cs typeface="Century Gothic"/>
                <a:sym typeface="Century Gothic"/>
              </a:defRPr>
            </a:lvl1pPr>
            <a:lvl2pPr marL="914400" marR="0" lvl="1" indent="-320040" algn="l" rtl="0">
              <a:spcBef>
                <a:spcPts val="1000"/>
              </a:spcBef>
              <a:spcAft>
                <a:spcPts val="0"/>
              </a:spcAft>
              <a:buClr>
                <a:srgbClr val="86D1D8"/>
              </a:buClr>
              <a:buSzPts val="1440"/>
              <a:buFont typeface="Noto Sans Symbols"/>
              <a:buChar char="►"/>
              <a:defRPr sz="1800" b="0" i="0" u="none" strike="noStrike" cap="none">
                <a:solidFill>
                  <a:schemeClr val="lt1"/>
                </a:solidFill>
                <a:latin typeface="Century Gothic"/>
                <a:ea typeface="Century Gothic"/>
                <a:cs typeface="Century Gothic"/>
                <a:sym typeface="Century Gothic"/>
              </a:defRPr>
            </a:lvl2pPr>
            <a:lvl3pPr marL="1371600" marR="0" lvl="2" indent="-309880" algn="l" rtl="0">
              <a:spcBef>
                <a:spcPts val="1000"/>
              </a:spcBef>
              <a:spcAft>
                <a:spcPts val="0"/>
              </a:spcAft>
              <a:buClr>
                <a:srgbClr val="86D1D8"/>
              </a:buClr>
              <a:buSzPts val="1280"/>
              <a:buFont typeface="Noto Sans Symbols"/>
              <a:buChar char="►"/>
              <a:defRPr sz="1600" b="0" i="0" u="none" strike="noStrike" cap="none">
                <a:solidFill>
                  <a:schemeClr val="lt1"/>
                </a:solidFill>
                <a:latin typeface="Century Gothic"/>
                <a:ea typeface="Century Gothic"/>
                <a:cs typeface="Century Gothic"/>
                <a:sym typeface="Century Gothic"/>
              </a:defRPr>
            </a:lvl3pPr>
            <a:lvl4pPr marL="1828800" marR="0" lvl="3" indent="-299719" algn="l" rtl="0">
              <a:spcBef>
                <a:spcPts val="1000"/>
              </a:spcBef>
              <a:spcAft>
                <a:spcPts val="0"/>
              </a:spcAft>
              <a:buClr>
                <a:srgbClr val="86D1D8"/>
              </a:buClr>
              <a:buSzPts val="1120"/>
              <a:buFont typeface="Noto Sans Symbols"/>
              <a:buChar char="►"/>
              <a:defRPr sz="1400" b="0" i="0" u="none" strike="noStrike" cap="none">
                <a:solidFill>
                  <a:schemeClr val="lt1"/>
                </a:solidFill>
                <a:latin typeface="Century Gothic"/>
                <a:ea typeface="Century Gothic"/>
                <a:cs typeface="Century Gothic"/>
                <a:sym typeface="Century Gothic"/>
              </a:defRPr>
            </a:lvl4pPr>
            <a:lvl5pPr marL="2286000" marR="0" lvl="4" indent="-299720" algn="l" rtl="0">
              <a:spcBef>
                <a:spcPts val="1000"/>
              </a:spcBef>
              <a:spcAft>
                <a:spcPts val="0"/>
              </a:spcAft>
              <a:buClr>
                <a:srgbClr val="86D1D8"/>
              </a:buClr>
              <a:buSzPts val="1120"/>
              <a:buFont typeface="Noto Sans Symbols"/>
              <a:buChar char="►"/>
              <a:defRPr sz="1400" b="0" i="0" u="none" strike="noStrike" cap="none">
                <a:solidFill>
                  <a:schemeClr val="lt1"/>
                </a:solidFill>
                <a:latin typeface="Century Gothic"/>
                <a:ea typeface="Century Gothic"/>
                <a:cs typeface="Century Gothic"/>
                <a:sym typeface="Century Gothic"/>
              </a:defRPr>
            </a:lvl5pPr>
            <a:lvl6pPr marL="2743200" marR="0" lvl="5" indent="-299720" algn="l" rtl="0">
              <a:spcBef>
                <a:spcPts val="1000"/>
              </a:spcBef>
              <a:spcAft>
                <a:spcPts val="0"/>
              </a:spcAft>
              <a:buClr>
                <a:srgbClr val="86D1D8"/>
              </a:buClr>
              <a:buSzPts val="1120"/>
              <a:buFont typeface="Noto Sans Symbols"/>
              <a:buChar char="►"/>
              <a:defRPr sz="1400" b="0" i="0" u="none" strike="noStrike" cap="none">
                <a:solidFill>
                  <a:schemeClr val="lt1"/>
                </a:solidFill>
                <a:latin typeface="Century Gothic"/>
                <a:ea typeface="Century Gothic"/>
                <a:cs typeface="Century Gothic"/>
                <a:sym typeface="Century Gothic"/>
              </a:defRPr>
            </a:lvl6pPr>
            <a:lvl7pPr marL="3200400" marR="0" lvl="6" indent="-299720" algn="l" rtl="0">
              <a:spcBef>
                <a:spcPts val="1000"/>
              </a:spcBef>
              <a:spcAft>
                <a:spcPts val="0"/>
              </a:spcAft>
              <a:buClr>
                <a:srgbClr val="86D1D8"/>
              </a:buClr>
              <a:buSzPts val="1120"/>
              <a:buFont typeface="Noto Sans Symbols"/>
              <a:buChar char="►"/>
              <a:defRPr sz="1400" b="0" i="0" u="none" strike="noStrike" cap="none">
                <a:solidFill>
                  <a:schemeClr val="lt1"/>
                </a:solidFill>
                <a:latin typeface="Century Gothic"/>
                <a:ea typeface="Century Gothic"/>
                <a:cs typeface="Century Gothic"/>
                <a:sym typeface="Century Gothic"/>
              </a:defRPr>
            </a:lvl7pPr>
            <a:lvl8pPr marL="3657600" marR="0" lvl="7" indent="-299720" algn="l" rtl="0">
              <a:spcBef>
                <a:spcPts val="1000"/>
              </a:spcBef>
              <a:spcAft>
                <a:spcPts val="0"/>
              </a:spcAft>
              <a:buClr>
                <a:srgbClr val="86D1D8"/>
              </a:buClr>
              <a:buSzPts val="1120"/>
              <a:buFont typeface="Noto Sans Symbols"/>
              <a:buChar char="►"/>
              <a:defRPr sz="1400" b="0" i="0" u="none" strike="noStrike" cap="none">
                <a:solidFill>
                  <a:schemeClr val="lt1"/>
                </a:solidFill>
                <a:latin typeface="Century Gothic"/>
                <a:ea typeface="Century Gothic"/>
                <a:cs typeface="Century Gothic"/>
                <a:sym typeface="Century Gothic"/>
              </a:defRPr>
            </a:lvl8pPr>
            <a:lvl9pPr marL="4114800" marR="0" lvl="8" indent="-299720" algn="l" rtl="0">
              <a:spcBef>
                <a:spcPts val="1000"/>
              </a:spcBef>
              <a:spcAft>
                <a:spcPts val="0"/>
              </a:spcAft>
              <a:buClr>
                <a:srgbClr val="86D1D8"/>
              </a:buClr>
              <a:buSzPts val="1120"/>
              <a:buFont typeface="Noto Sans Symbols"/>
              <a:buChar char="►"/>
              <a:defRPr sz="1400" b="0" i="0" u="none" strike="noStrike" cap="none">
                <a:solidFill>
                  <a:schemeClr val="lt1"/>
                </a:solidFill>
                <a:latin typeface="Century Gothic"/>
                <a:ea typeface="Century Gothic"/>
                <a:cs typeface="Century Gothic"/>
                <a:sym typeface="Century Gothic"/>
              </a:defRPr>
            </a:lvl9pPr>
          </a:lstStyle>
          <a:p>
            <a:endParaRPr/>
          </a:p>
        </p:txBody>
      </p:sp>
      <p:sp>
        <p:nvSpPr>
          <p:cNvPr id="18" name="Google Shape;18;p15"/>
          <p:cNvSpPr txBox="1">
            <a:spLocks noGrp="1"/>
          </p:cNvSpPr>
          <p:nvPr>
            <p:ph type="dt" idx="10"/>
          </p:nvPr>
        </p:nvSpPr>
        <p:spPr>
          <a:xfrm rot="5400000">
            <a:off x="10155638" y="1790701"/>
            <a:ext cx="990600" cy="3048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100" b="0" i="0" u="none" strike="noStrike" cap="none">
                <a:solidFill>
                  <a:schemeClr val="lt1"/>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2pPr>
            <a:lvl3pPr marR="0" lvl="2"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3pPr>
            <a:lvl4pPr marR="0" lvl="3"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4pPr>
            <a:lvl5pPr marR="0" lvl="4"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5pPr>
            <a:lvl6pPr marR="0" lvl="5"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6pPr>
            <a:lvl7pPr marR="0" lvl="6"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7pPr>
            <a:lvl8pPr marR="0" lvl="7"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8pPr>
            <a:lvl9pPr marR="0" lvl="8"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9" name="Google Shape;19;p15"/>
          <p:cNvSpPr txBox="1">
            <a:spLocks noGrp="1"/>
          </p:cNvSpPr>
          <p:nvPr>
            <p:ph type="ftr" idx="11"/>
          </p:nvPr>
        </p:nvSpPr>
        <p:spPr>
          <a:xfrm rot="5400000">
            <a:off x="8951571" y="3225300"/>
            <a:ext cx="3859800" cy="3048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100" b="0" i="0" u="none" strike="noStrike" cap="none">
                <a:solidFill>
                  <a:schemeClr val="lt1"/>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2pPr>
            <a:lvl3pPr marR="0" lvl="2"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3pPr>
            <a:lvl4pPr marR="0" lvl="3"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4pPr>
            <a:lvl5pPr marR="0" lvl="4"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5pPr>
            <a:lvl6pPr marR="0" lvl="5"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6pPr>
            <a:lvl7pPr marR="0" lvl="6"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7pPr>
            <a:lvl8pPr marR="0" lvl="7"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8pPr>
            <a:lvl9pPr marR="0" lvl="8"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20" name="Google Shape;20;p15"/>
          <p:cNvSpPr txBox="1">
            <a:spLocks noGrp="1"/>
          </p:cNvSpPr>
          <p:nvPr>
            <p:ph type="sldNum" idx="12"/>
          </p:nvPr>
        </p:nvSpPr>
        <p:spPr>
          <a:xfrm>
            <a:off x="10352540" y="295729"/>
            <a:ext cx="838200" cy="767700"/>
          </a:xfrm>
          <a:prstGeom prst="rect">
            <a:avLst/>
          </a:prstGeom>
          <a:noFill/>
          <a:ln>
            <a:noFill/>
          </a:ln>
        </p:spPr>
        <p:txBody>
          <a:bodyPr spcFirstLastPara="1" wrap="square" lIns="91425" tIns="45700" rIns="91425" bIns="45700" anchor="b" anchorCtr="0">
            <a:noAutofit/>
          </a:bodyPr>
          <a:lstStyle>
            <a:lvl1pPr marL="0" marR="0" lvl="0" indent="0" algn="ctr" rtl="0">
              <a:spcBef>
                <a:spcPts val="0"/>
              </a:spcBef>
              <a:buNone/>
              <a:defRPr sz="2800" b="0" i="0" u="none" strike="noStrike" cap="none">
                <a:solidFill>
                  <a:schemeClr val="lt1"/>
                </a:solidFill>
                <a:latin typeface="Century Gothic"/>
                <a:ea typeface="Century Gothic"/>
                <a:cs typeface="Century Gothic"/>
                <a:sym typeface="Century Gothic"/>
              </a:defRPr>
            </a:lvl1pPr>
            <a:lvl2pPr marL="0" marR="0" lvl="1" indent="0" algn="ctr" rtl="0">
              <a:spcBef>
                <a:spcPts val="0"/>
              </a:spcBef>
              <a:buNone/>
              <a:defRPr sz="2800" b="0" i="0" u="none" strike="noStrike" cap="none">
                <a:solidFill>
                  <a:schemeClr val="lt1"/>
                </a:solidFill>
                <a:latin typeface="Century Gothic"/>
                <a:ea typeface="Century Gothic"/>
                <a:cs typeface="Century Gothic"/>
                <a:sym typeface="Century Gothic"/>
              </a:defRPr>
            </a:lvl2pPr>
            <a:lvl3pPr marL="0" marR="0" lvl="2" indent="0" algn="ctr" rtl="0">
              <a:spcBef>
                <a:spcPts val="0"/>
              </a:spcBef>
              <a:buNone/>
              <a:defRPr sz="2800" b="0" i="0" u="none" strike="noStrike" cap="none">
                <a:solidFill>
                  <a:schemeClr val="lt1"/>
                </a:solidFill>
                <a:latin typeface="Century Gothic"/>
                <a:ea typeface="Century Gothic"/>
                <a:cs typeface="Century Gothic"/>
                <a:sym typeface="Century Gothic"/>
              </a:defRPr>
            </a:lvl3pPr>
            <a:lvl4pPr marL="0" marR="0" lvl="3" indent="0" algn="ctr" rtl="0">
              <a:spcBef>
                <a:spcPts val="0"/>
              </a:spcBef>
              <a:buNone/>
              <a:defRPr sz="2800" b="0" i="0" u="none" strike="noStrike" cap="none">
                <a:solidFill>
                  <a:schemeClr val="lt1"/>
                </a:solidFill>
                <a:latin typeface="Century Gothic"/>
                <a:ea typeface="Century Gothic"/>
                <a:cs typeface="Century Gothic"/>
                <a:sym typeface="Century Gothic"/>
              </a:defRPr>
            </a:lvl4pPr>
            <a:lvl5pPr marL="0" marR="0" lvl="4" indent="0" algn="ctr" rtl="0">
              <a:spcBef>
                <a:spcPts val="0"/>
              </a:spcBef>
              <a:buNone/>
              <a:defRPr sz="2800" b="0" i="0" u="none" strike="noStrike" cap="none">
                <a:solidFill>
                  <a:schemeClr val="lt1"/>
                </a:solidFill>
                <a:latin typeface="Century Gothic"/>
                <a:ea typeface="Century Gothic"/>
                <a:cs typeface="Century Gothic"/>
                <a:sym typeface="Century Gothic"/>
              </a:defRPr>
            </a:lvl5pPr>
            <a:lvl6pPr marL="0" marR="0" lvl="5" indent="0" algn="ctr" rtl="0">
              <a:spcBef>
                <a:spcPts val="0"/>
              </a:spcBef>
              <a:buNone/>
              <a:defRPr sz="2800" b="0" i="0" u="none" strike="noStrike" cap="none">
                <a:solidFill>
                  <a:schemeClr val="lt1"/>
                </a:solidFill>
                <a:latin typeface="Century Gothic"/>
                <a:ea typeface="Century Gothic"/>
                <a:cs typeface="Century Gothic"/>
                <a:sym typeface="Century Gothic"/>
              </a:defRPr>
            </a:lvl6pPr>
            <a:lvl7pPr marL="0" marR="0" lvl="6" indent="0" algn="ctr" rtl="0">
              <a:spcBef>
                <a:spcPts val="0"/>
              </a:spcBef>
              <a:buNone/>
              <a:defRPr sz="2800" b="0" i="0" u="none" strike="noStrike" cap="none">
                <a:solidFill>
                  <a:schemeClr val="lt1"/>
                </a:solidFill>
                <a:latin typeface="Century Gothic"/>
                <a:ea typeface="Century Gothic"/>
                <a:cs typeface="Century Gothic"/>
                <a:sym typeface="Century Gothic"/>
              </a:defRPr>
            </a:lvl7pPr>
            <a:lvl8pPr marL="0" marR="0" lvl="7" indent="0" algn="ctr" rtl="0">
              <a:spcBef>
                <a:spcPts val="0"/>
              </a:spcBef>
              <a:buNone/>
              <a:defRPr sz="2800" b="0" i="0" u="none" strike="noStrike" cap="none">
                <a:solidFill>
                  <a:schemeClr val="lt1"/>
                </a:solidFill>
                <a:latin typeface="Century Gothic"/>
                <a:ea typeface="Century Gothic"/>
                <a:cs typeface="Century Gothic"/>
                <a:sym typeface="Century Gothic"/>
              </a:defRPr>
            </a:lvl8pPr>
            <a:lvl9pPr marL="0" marR="0" lvl="8" indent="0" algn="ctr" rtl="0">
              <a:spcBef>
                <a:spcPts val="0"/>
              </a:spcBef>
              <a:buNone/>
              <a:defRPr sz="2800" b="0" i="0" u="none" strike="noStrike" cap="none">
                <a:solidFill>
                  <a:schemeClr val="lt1"/>
                </a:solidFill>
                <a:latin typeface="Century Gothic"/>
                <a:ea typeface="Century Gothic"/>
                <a:cs typeface="Century Gothic"/>
                <a:sym typeface="Century Gothic"/>
              </a:defRPr>
            </a:lvl9pPr>
          </a:lstStyle>
          <a:p>
            <a:pPr marL="0" lvl="0" indent="0" algn="ctr" rtl="0">
              <a:spcBef>
                <a:spcPts val="0"/>
              </a:spcBef>
              <a:spcAft>
                <a:spcPts val="0"/>
              </a:spcAft>
              <a:buNone/>
            </a:pPr>
            <a:fld id="{00000000-1234-1234-1234-123412341234}" type="slidenum">
              <a:rPr lang="en"/>
              <a:t>‹#›</a:t>
            </a:fld>
            <a:endParaRPr/>
          </a:p>
        </p:txBody>
      </p:sp>
      <p:pic>
        <p:nvPicPr>
          <p:cNvPr id="21" name="Google Shape;21;p15"/>
          <p:cNvPicPr preferRelativeResize="0"/>
          <p:nvPr/>
        </p:nvPicPr>
        <p:blipFill>
          <a:blip r:embed="rId24">
            <a:alphaModFix amt="6000"/>
          </a:blip>
          <a:stretch>
            <a:fillRect/>
          </a:stretch>
        </p:blipFill>
        <p:spPr>
          <a:xfrm>
            <a:off x="109425" y="-162450"/>
            <a:ext cx="10933349" cy="692835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1"/>
          <p:cNvSpPr txBox="1">
            <a:spLocks noGrp="1"/>
          </p:cNvSpPr>
          <p:nvPr>
            <p:ph type="ctrTitle"/>
          </p:nvPr>
        </p:nvSpPr>
        <p:spPr>
          <a:xfrm>
            <a:off x="1163255" y="2210725"/>
            <a:ext cx="8825700" cy="33297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Clr>
                <a:schemeClr val="lt2"/>
              </a:buClr>
              <a:buSzPts val="7200"/>
              <a:buFont typeface="Century Gothic"/>
              <a:buNone/>
            </a:pPr>
            <a:r>
              <a:rPr lang="en" sz="7700">
                <a:solidFill>
                  <a:srgbClr val="86D1D8"/>
                </a:solidFill>
                <a:latin typeface="Arial"/>
                <a:ea typeface="Arial"/>
                <a:cs typeface="Arial"/>
                <a:sym typeface="Arial"/>
              </a:rPr>
              <a:t>8-bit Pipelined Picoblaze</a:t>
            </a:r>
            <a:endParaRPr sz="7700">
              <a:solidFill>
                <a:srgbClr val="86D1D8"/>
              </a:solidFill>
              <a:latin typeface="Arial"/>
              <a:ea typeface="Arial"/>
              <a:cs typeface="Arial"/>
              <a:sym typeface="Arial"/>
            </a:endParaRPr>
          </a:p>
        </p:txBody>
      </p:sp>
      <p:sp>
        <p:nvSpPr>
          <p:cNvPr id="153" name="Google Shape;153;p1"/>
          <p:cNvSpPr txBox="1">
            <a:spLocks noGrp="1"/>
          </p:cNvSpPr>
          <p:nvPr>
            <p:ph type="subTitle" idx="1"/>
          </p:nvPr>
        </p:nvSpPr>
        <p:spPr>
          <a:xfrm>
            <a:off x="1163255" y="5540430"/>
            <a:ext cx="8825700" cy="8613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SzPts val="1600"/>
              <a:buNone/>
            </a:pPr>
            <a:r>
              <a:rPr lang="en" sz="2500">
                <a:solidFill>
                  <a:srgbClr val="86D1D8"/>
                </a:solidFill>
                <a:latin typeface="Arial"/>
                <a:ea typeface="Arial"/>
                <a:cs typeface="Arial"/>
                <a:sym typeface="Arial"/>
              </a:rPr>
              <a:t>NIKO NIKOLOV, AALAP KHANOLKAR, KATHYAYANI NEERUDI</a:t>
            </a:r>
            <a:endParaRPr sz="2500">
              <a:solidFill>
                <a:srgbClr val="86D1D8"/>
              </a:solidFill>
              <a:latin typeface="Arial"/>
              <a:ea typeface="Arial"/>
              <a:cs typeface="Arial"/>
              <a:sym typeface="Arial"/>
            </a:endParaRPr>
          </a:p>
        </p:txBody>
      </p:sp>
      <p:sp>
        <p:nvSpPr>
          <p:cNvPr id="154" name="Google Shape;154;p1"/>
          <p:cNvSpPr txBox="1">
            <a:spLocks noGrp="1"/>
          </p:cNvSpPr>
          <p:nvPr>
            <p:ph type="sldNum" idx="12"/>
          </p:nvPr>
        </p:nvSpPr>
        <p:spPr>
          <a:xfrm>
            <a:off x="10352540" y="295729"/>
            <a:ext cx="838200" cy="767700"/>
          </a:xfrm>
          <a:prstGeom prst="rect">
            <a:avLst/>
          </a:prstGeom>
        </p:spPr>
        <p:txBody>
          <a:bodyPr spcFirstLastPara="1" wrap="square" lIns="91425" tIns="45700" rIns="91425" bIns="45700" anchor="b" anchorCtr="0">
            <a:noAutofit/>
          </a:bodyPr>
          <a:lstStyle/>
          <a:p>
            <a:pPr marL="0" lvl="0" indent="0" algn="ctr" rtl="0">
              <a:spcBef>
                <a:spcPts val="0"/>
              </a:spcBef>
              <a:spcAft>
                <a:spcPts val="0"/>
              </a:spcAft>
              <a:buClr>
                <a:srgbClr val="000000"/>
              </a:buClr>
              <a:buFont typeface="Arial"/>
              <a:buNone/>
            </a:pPr>
            <a:fld id="{00000000-1234-1234-1234-123412341234}" type="slidenum">
              <a:rPr lang="en"/>
              <a:t>1</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8"/>
          <p:cNvSpPr txBox="1">
            <a:spLocks noGrp="1"/>
          </p:cNvSpPr>
          <p:nvPr>
            <p:ph type="title"/>
          </p:nvPr>
        </p:nvSpPr>
        <p:spPr>
          <a:xfrm>
            <a:off x="646111" y="452718"/>
            <a:ext cx="9404723" cy="1400530"/>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ts val="0"/>
              </a:spcBef>
              <a:spcAft>
                <a:spcPts val="0"/>
              </a:spcAft>
              <a:buClr>
                <a:srgbClr val="000000"/>
              </a:buClr>
              <a:buSzPts val="891"/>
              <a:buFont typeface="Arial"/>
              <a:buNone/>
            </a:pPr>
            <a:r>
              <a:rPr lang="en" sz="4400" dirty="0">
                <a:solidFill>
                  <a:schemeClr val="lt1"/>
                </a:solidFill>
                <a:latin typeface="Arial"/>
                <a:ea typeface="Arial"/>
                <a:cs typeface="Arial"/>
                <a:sym typeface="Arial"/>
              </a:rPr>
              <a:t>Demonstrating assertions in different pipeline stages</a:t>
            </a:r>
            <a:endParaRPr sz="4400" i="0" u="none" strike="noStrike" cap="none" dirty="0">
              <a:solidFill>
                <a:schemeClr val="lt1"/>
              </a:solidFill>
              <a:latin typeface="Arial"/>
              <a:ea typeface="Arial"/>
              <a:cs typeface="Arial"/>
              <a:sym typeface="Arial"/>
            </a:endParaRPr>
          </a:p>
        </p:txBody>
      </p:sp>
      <p:sp>
        <p:nvSpPr>
          <p:cNvPr id="222" name="Google Shape;222;p8"/>
          <p:cNvSpPr txBox="1">
            <a:spLocks noGrp="1"/>
          </p:cNvSpPr>
          <p:nvPr>
            <p:ph type="body" idx="1"/>
          </p:nvPr>
        </p:nvSpPr>
        <p:spPr>
          <a:xfrm>
            <a:off x="1103312" y="2052918"/>
            <a:ext cx="8946541" cy="4195481"/>
          </a:xfrm>
          <a:prstGeom prst="rect">
            <a:avLst/>
          </a:prstGeom>
          <a:noFill/>
          <a:ln>
            <a:noFill/>
          </a:ln>
        </p:spPr>
        <p:txBody>
          <a:bodyPr spcFirstLastPara="1" wrap="square" lIns="121900" tIns="121900" rIns="121900" bIns="121900" anchor="t" anchorCtr="0">
            <a:normAutofit/>
          </a:bodyPr>
          <a:lstStyle/>
          <a:p>
            <a:pPr marL="0" marR="0" lvl="0" indent="0" algn="l" rtl="0">
              <a:lnSpc>
                <a:spcPct val="115000"/>
              </a:lnSpc>
              <a:spcBef>
                <a:spcPts val="0"/>
              </a:spcBef>
              <a:spcAft>
                <a:spcPts val="0"/>
              </a:spcAft>
              <a:buClr>
                <a:srgbClr val="000000"/>
              </a:buClr>
              <a:buSzPts val="1300"/>
              <a:buFont typeface="Arial"/>
              <a:buNone/>
            </a:pPr>
            <a:r>
              <a:rPr lang="en" sz="2600" i="0" u="none" strike="noStrike" cap="none">
                <a:solidFill>
                  <a:schemeClr val="lt1"/>
                </a:solidFill>
                <a:latin typeface="Arial"/>
                <a:ea typeface="Arial"/>
                <a:cs typeface="Arial"/>
                <a:sym typeface="Arial"/>
              </a:rPr>
              <a:t>This architecture consists of </a:t>
            </a:r>
            <a:r>
              <a:rPr lang="en" sz="2600">
                <a:latin typeface="Arial"/>
                <a:ea typeface="Arial"/>
                <a:cs typeface="Arial"/>
                <a:sym typeface="Arial"/>
              </a:rPr>
              <a:t>5</a:t>
            </a:r>
            <a:r>
              <a:rPr lang="en" sz="2600" i="0" u="none" strike="noStrike" cap="none">
                <a:solidFill>
                  <a:schemeClr val="lt1"/>
                </a:solidFill>
                <a:latin typeface="Arial"/>
                <a:ea typeface="Arial"/>
                <a:cs typeface="Arial"/>
                <a:sym typeface="Arial"/>
              </a:rPr>
              <a:t> stages, namely-</a:t>
            </a:r>
            <a:endParaRPr sz="2600" i="0" u="none" strike="noStrike" cap="none">
              <a:solidFill>
                <a:schemeClr val="lt1"/>
              </a:solidFill>
              <a:latin typeface="Arial"/>
              <a:ea typeface="Arial"/>
              <a:cs typeface="Arial"/>
              <a:sym typeface="Arial"/>
            </a:endParaRPr>
          </a:p>
          <a:p>
            <a:pPr marL="457200" marR="0" lvl="0" indent="-393700" algn="l" rtl="0">
              <a:lnSpc>
                <a:spcPct val="115000"/>
              </a:lnSpc>
              <a:spcBef>
                <a:spcPts val="1600"/>
              </a:spcBef>
              <a:spcAft>
                <a:spcPts val="0"/>
              </a:spcAft>
              <a:buClr>
                <a:schemeClr val="lt1"/>
              </a:buClr>
              <a:buSzPts val="2600"/>
              <a:buFont typeface="Arial"/>
              <a:buChar char="●"/>
            </a:pPr>
            <a:r>
              <a:rPr lang="en" sz="2600" i="0" u="none" strike="noStrike" cap="none">
                <a:solidFill>
                  <a:schemeClr val="lt1"/>
                </a:solidFill>
                <a:latin typeface="Arial"/>
                <a:ea typeface="Arial"/>
                <a:cs typeface="Arial"/>
                <a:sym typeface="Arial"/>
              </a:rPr>
              <a:t>Instruction Fetch</a:t>
            </a:r>
            <a:endParaRPr sz="2600" i="0" u="none" strike="noStrike" cap="none">
              <a:solidFill>
                <a:schemeClr val="lt1"/>
              </a:solidFill>
              <a:latin typeface="Arial"/>
              <a:ea typeface="Arial"/>
              <a:cs typeface="Arial"/>
              <a:sym typeface="Arial"/>
            </a:endParaRPr>
          </a:p>
          <a:p>
            <a:pPr marL="457200" marR="0" lvl="0" indent="-393700" algn="l" rtl="0">
              <a:lnSpc>
                <a:spcPct val="115000"/>
              </a:lnSpc>
              <a:spcBef>
                <a:spcPts val="0"/>
              </a:spcBef>
              <a:spcAft>
                <a:spcPts val="0"/>
              </a:spcAft>
              <a:buClr>
                <a:schemeClr val="lt1"/>
              </a:buClr>
              <a:buSzPts val="2600"/>
              <a:buFont typeface="Arial"/>
              <a:buChar char="●"/>
            </a:pPr>
            <a:r>
              <a:rPr lang="en" sz="2600" i="0" u="none" strike="noStrike" cap="none">
                <a:solidFill>
                  <a:schemeClr val="lt1"/>
                </a:solidFill>
                <a:latin typeface="Arial"/>
                <a:ea typeface="Arial"/>
                <a:cs typeface="Arial"/>
                <a:sym typeface="Arial"/>
              </a:rPr>
              <a:t>Instruction Decode</a:t>
            </a:r>
            <a:endParaRPr sz="2600" i="0" u="none" strike="noStrike" cap="none">
              <a:solidFill>
                <a:schemeClr val="lt1"/>
              </a:solidFill>
              <a:latin typeface="Arial"/>
              <a:ea typeface="Arial"/>
              <a:cs typeface="Arial"/>
              <a:sym typeface="Arial"/>
            </a:endParaRPr>
          </a:p>
          <a:p>
            <a:pPr marL="457200" marR="0" lvl="0" indent="-393700" algn="l" rtl="0">
              <a:lnSpc>
                <a:spcPct val="115000"/>
              </a:lnSpc>
              <a:spcBef>
                <a:spcPts val="0"/>
              </a:spcBef>
              <a:spcAft>
                <a:spcPts val="0"/>
              </a:spcAft>
              <a:buClr>
                <a:schemeClr val="lt1"/>
              </a:buClr>
              <a:buSzPts val="2600"/>
              <a:buFont typeface="Arial"/>
              <a:buChar char="●"/>
            </a:pPr>
            <a:r>
              <a:rPr lang="en" sz="2600" i="0" u="none" strike="noStrike" cap="none">
                <a:solidFill>
                  <a:schemeClr val="lt1"/>
                </a:solidFill>
                <a:latin typeface="Arial"/>
                <a:ea typeface="Arial"/>
                <a:cs typeface="Arial"/>
                <a:sym typeface="Arial"/>
              </a:rPr>
              <a:t>Instruction Execute</a:t>
            </a:r>
            <a:endParaRPr sz="2400">
              <a:latin typeface="Arial"/>
              <a:ea typeface="Arial"/>
              <a:cs typeface="Arial"/>
              <a:sym typeface="Arial"/>
            </a:endParaRPr>
          </a:p>
          <a:p>
            <a:pPr marL="457200" marR="0" lvl="0" indent="-393700" algn="l" rtl="0">
              <a:lnSpc>
                <a:spcPct val="115000"/>
              </a:lnSpc>
              <a:spcBef>
                <a:spcPts val="0"/>
              </a:spcBef>
              <a:spcAft>
                <a:spcPts val="0"/>
              </a:spcAft>
              <a:buClr>
                <a:schemeClr val="lt1"/>
              </a:buClr>
              <a:buSzPts val="2600"/>
              <a:buFont typeface="Arial"/>
              <a:buChar char="●"/>
            </a:pPr>
            <a:r>
              <a:rPr lang="en" sz="2600" i="0" u="none" strike="noStrike" cap="none">
                <a:solidFill>
                  <a:schemeClr val="lt1"/>
                </a:solidFill>
                <a:latin typeface="Arial"/>
                <a:ea typeface="Arial"/>
                <a:cs typeface="Arial"/>
                <a:sym typeface="Arial"/>
              </a:rPr>
              <a:t>Memory Access</a:t>
            </a:r>
            <a:endParaRPr sz="2600" i="0" u="none" strike="noStrike" cap="none">
              <a:solidFill>
                <a:schemeClr val="lt1"/>
              </a:solidFill>
              <a:latin typeface="Arial"/>
              <a:ea typeface="Arial"/>
              <a:cs typeface="Arial"/>
              <a:sym typeface="Arial"/>
            </a:endParaRPr>
          </a:p>
          <a:p>
            <a:pPr marL="457200" marR="0" lvl="0" indent="-393700" algn="l" rtl="0">
              <a:lnSpc>
                <a:spcPct val="115000"/>
              </a:lnSpc>
              <a:spcBef>
                <a:spcPts val="0"/>
              </a:spcBef>
              <a:spcAft>
                <a:spcPts val="0"/>
              </a:spcAft>
              <a:buClr>
                <a:schemeClr val="lt1"/>
              </a:buClr>
              <a:buSzPts val="2600"/>
              <a:buFont typeface="Arial"/>
              <a:buChar char="●"/>
            </a:pPr>
            <a:r>
              <a:rPr lang="en" sz="2600" i="0" u="none" strike="noStrike" cap="none">
                <a:solidFill>
                  <a:schemeClr val="lt1"/>
                </a:solidFill>
                <a:latin typeface="Arial"/>
                <a:ea typeface="Arial"/>
                <a:cs typeface="Arial"/>
                <a:sym typeface="Arial"/>
              </a:rPr>
              <a:t>Write Back</a:t>
            </a:r>
            <a:endParaRPr sz="2600" i="0" u="none" strike="noStrike" cap="none">
              <a:solidFill>
                <a:schemeClr val="lt1"/>
              </a:solidFill>
              <a:latin typeface="Arial"/>
              <a:ea typeface="Arial"/>
              <a:cs typeface="Arial"/>
              <a:sym typeface="Arial"/>
            </a:endParaRPr>
          </a:p>
        </p:txBody>
      </p:sp>
      <p:sp>
        <p:nvSpPr>
          <p:cNvPr id="223" name="Google Shape;223;p8"/>
          <p:cNvSpPr txBox="1">
            <a:spLocks noGrp="1"/>
          </p:cNvSpPr>
          <p:nvPr>
            <p:ph type="sldNum" idx="12"/>
          </p:nvPr>
        </p:nvSpPr>
        <p:spPr>
          <a:xfrm>
            <a:off x="10352540" y="295729"/>
            <a:ext cx="838200" cy="767700"/>
          </a:xfrm>
          <a:prstGeom prst="rect">
            <a:avLst/>
          </a:prstGeom>
        </p:spPr>
        <p:txBody>
          <a:bodyPr spcFirstLastPara="1" wrap="square" lIns="91425" tIns="45700" rIns="91425" bIns="45700" anchor="b" anchorCtr="0">
            <a:noAutofit/>
          </a:bodyPr>
          <a:lstStyle/>
          <a:p>
            <a:pPr marL="0" lvl="0" indent="0" algn="ctr" rtl="0">
              <a:spcBef>
                <a:spcPts val="0"/>
              </a:spcBef>
              <a:spcAft>
                <a:spcPts val="0"/>
              </a:spcAft>
              <a:buClr>
                <a:srgbClr val="000000"/>
              </a:buClr>
              <a:buFont typeface="Arial"/>
              <a:buNone/>
            </a:pPr>
            <a:fld id="{00000000-1234-1234-1234-123412341234}" type="slidenum">
              <a:rPr lang="en"/>
              <a:t>10</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9"/>
          <p:cNvSpPr txBox="1">
            <a:spLocks noGrp="1"/>
          </p:cNvSpPr>
          <p:nvPr>
            <p:ph type="title"/>
          </p:nvPr>
        </p:nvSpPr>
        <p:spPr>
          <a:xfrm>
            <a:off x="646111" y="452718"/>
            <a:ext cx="9404723" cy="1400530"/>
          </a:xfrm>
          <a:prstGeom prst="rect">
            <a:avLst/>
          </a:prstGeom>
          <a:noFill/>
          <a:ln>
            <a:noFill/>
          </a:ln>
        </p:spPr>
        <p:txBody>
          <a:bodyPr spcFirstLastPara="1" wrap="square" lIns="121900" tIns="121900" rIns="121900" bIns="121900" anchor="t" anchorCtr="0">
            <a:normAutofit/>
          </a:bodyPr>
          <a:lstStyle/>
          <a:p>
            <a:pPr marL="0" marR="0" lvl="0" indent="0" algn="l" rtl="0">
              <a:lnSpc>
                <a:spcPct val="100000"/>
              </a:lnSpc>
              <a:spcBef>
                <a:spcPts val="0"/>
              </a:spcBef>
              <a:spcAft>
                <a:spcPts val="0"/>
              </a:spcAft>
              <a:buClr>
                <a:srgbClr val="000000"/>
              </a:buClr>
              <a:buSzPts val="2400"/>
              <a:buFont typeface="Arial"/>
              <a:buNone/>
            </a:pPr>
            <a:r>
              <a:rPr lang="en" sz="4600">
                <a:solidFill>
                  <a:schemeClr val="lt1"/>
                </a:solidFill>
                <a:latin typeface="Arial"/>
                <a:ea typeface="Arial"/>
                <a:cs typeface="Arial"/>
                <a:sym typeface="Arial"/>
              </a:rPr>
              <a:t>Instruction </a:t>
            </a:r>
            <a:r>
              <a:rPr lang="en" sz="4600" i="0" u="none" strike="noStrike" cap="none">
                <a:solidFill>
                  <a:schemeClr val="lt1"/>
                </a:solidFill>
                <a:latin typeface="Arial"/>
                <a:ea typeface="Arial"/>
                <a:cs typeface="Arial"/>
                <a:sym typeface="Arial"/>
              </a:rPr>
              <a:t>Fetch </a:t>
            </a:r>
            <a:endParaRPr sz="4600" i="0" u="none" strike="noStrike" cap="none">
              <a:solidFill>
                <a:schemeClr val="lt1"/>
              </a:solidFill>
              <a:latin typeface="Arial"/>
              <a:ea typeface="Arial"/>
              <a:cs typeface="Arial"/>
              <a:sym typeface="Arial"/>
            </a:endParaRPr>
          </a:p>
        </p:txBody>
      </p:sp>
      <p:sp>
        <p:nvSpPr>
          <p:cNvPr id="229" name="Google Shape;229;p9"/>
          <p:cNvSpPr txBox="1">
            <a:spLocks noGrp="1"/>
          </p:cNvSpPr>
          <p:nvPr>
            <p:ph type="body" idx="1"/>
          </p:nvPr>
        </p:nvSpPr>
        <p:spPr>
          <a:xfrm>
            <a:off x="1103312" y="2052918"/>
            <a:ext cx="8946541" cy="4195481"/>
          </a:xfrm>
          <a:prstGeom prst="rect">
            <a:avLst/>
          </a:prstGeom>
          <a:noFill/>
          <a:ln>
            <a:noFill/>
          </a:ln>
        </p:spPr>
        <p:txBody>
          <a:bodyPr spcFirstLastPara="1" wrap="square" lIns="121900" tIns="121900" rIns="121900" bIns="121900" anchor="t" anchorCtr="0">
            <a:noAutofit/>
          </a:bodyPr>
          <a:lstStyle/>
          <a:p>
            <a:pPr marL="0" marR="0" lvl="0" indent="0" algn="l" rtl="0">
              <a:lnSpc>
                <a:spcPct val="95000"/>
              </a:lnSpc>
              <a:spcBef>
                <a:spcPts val="0"/>
              </a:spcBef>
              <a:spcAft>
                <a:spcPts val="0"/>
              </a:spcAft>
              <a:buClr>
                <a:srgbClr val="000000"/>
              </a:buClr>
              <a:buSzPts val="1300"/>
              <a:buFont typeface="Arial"/>
              <a:buNone/>
            </a:pPr>
            <a:r>
              <a:rPr lang="en" sz="2800" i="0" u="none" strike="noStrike" cap="none" dirty="0">
                <a:solidFill>
                  <a:schemeClr val="lt1"/>
                </a:solidFill>
                <a:latin typeface="Arial"/>
                <a:ea typeface="Arial"/>
                <a:cs typeface="Arial"/>
                <a:sym typeface="Arial"/>
              </a:rPr>
              <a:t>The instruction fetch unit fetches </a:t>
            </a:r>
            <a:r>
              <a:rPr lang="en" sz="2800" dirty="0">
                <a:latin typeface="Arial"/>
                <a:ea typeface="Arial"/>
                <a:cs typeface="Arial"/>
                <a:sym typeface="Arial"/>
              </a:rPr>
              <a:t>the </a:t>
            </a:r>
            <a:r>
              <a:rPr lang="en" sz="2800" i="0" u="none" strike="noStrike" cap="none" dirty="0">
                <a:solidFill>
                  <a:schemeClr val="lt1"/>
                </a:solidFill>
                <a:latin typeface="Arial"/>
                <a:ea typeface="Arial"/>
                <a:cs typeface="Arial"/>
                <a:sym typeface="Arial"/>
              </a:rPr>
              <a:t>instruction th</a:t>
            </a:r>
            <a:r>
              <a:rPr lang="en" sz="2800" dirty="0">
                <a:latin typeface="Arial"/>
                <a:ea typeface="Arial"/>
                <a:cs typeface="Arial"/>
                <a:sym typeface="Arial"/>
              </a:rPr>
              <a:t>at is currently stored in the</a:t>
            </a:r>
            <a:r>
              <a:rPr lang="en" sz="2800" i="0" u="none" strike="noStrike" cap="none" dirty="0">
                <a:solidFill>
                  <a:schemeClr val="lt1"/>
                </a:solidFill>
                <a:latin typeface="Arial"/>
                <a:ea typeface="Arial"/>
                <a:cs typeface="Arial"/>
                <a:sym typeface="Arial"/>
              </a:rPr>
              <a:t> program counter. The assertions that we wrote are</a:t>
            </a:r>
            <a:r>
              <a:rPr lang="en" sz="2800" dirty="0">
                <a:latin typeface="Arial"/>
                <a:ea typeface="Arial"/>
                <a:cs typeface="Arial"/>
                <a:sym typeface="Arial"/>
              </a:rPr>
              <a:t>:</a:t>
            </a:r>
            <a:endParaRPr sz="2800" dirty="0">
              <a:latin typeface="Arial"/>
              <a:ea typeface="Arial"/>
              <a:cs typeface="Arial"/>
              <a:sym typeface="Arial"/>
            </a:endParaRPr>
          </a:p>
          <a:p>
            <a:pPr marL="0" marR="0" lvl="0" indent="0" algn="l" rtl="0">
              <a:lnSpc>
                <a:spcPct val="95000"/>
              </a:lnSpc>
              <a:spcBef>
                <a:spcPts val="0"/>
              </a:spcBef>
              <a:spcAft>
                <a:spcPts val="0"/>
              </a:spcAft>
              <a:buClr>
                <a:srgbClr val="000000"/>
              </a:buClr>
              <a:buSzPts val="1300"/>
              <a:buFont typeface="Arial"/>
              <a:buNone/>
            </a:pPr>
            <a:endParaRPr sz="2800" dirty="0">
              <a:latin typeface="Arial"/>
              <a:ea typeface="Arial"/>
              <a:cs typeface="Arial"/>
              <a:sym typeface="Arial"/>
            </a:endParaRPr>
          </a:p>
          <a:p>
            <a:pPr lvl="0" indent="-406400">
              <a:lnSpc>
                <a:spcPct val="95000"/>
              </a:lnSpc>
              <a:spcBef>
                <a:spcPts val="0"/>
              </a:spcBef>
              <a:buSzPts val="2800"/>
              <a:buFont typeface="Arial"/>
              <a:buChar char="►"/>
            </a:pPr>
            <a:r>
              <a:rPr lang="en-US" sz="2800" dirty="0" err="1">
                <a:latin typeface="+mn-lt"/>
                <a:ea typeface="Arial"/>
                <a:cs typeface="Arial"/>
                <a:sym typeface="Arial"/>
              </a:rPr>
              <a:t>reset_check</a:t>
            </a:r>
            <a:r>
              <a:rPr lang="en-US" sz="2800" dirty="0">
                <a:latin typeface="+mn-lt"/>
                <a:ea typeface="Arial"/>
                <a:cs typeface="Arial"/>
                <a:sym typeface="Arial"/>
              </a:rPr>
              <a:t>: checks if PC = zero when reset signal is asserted</a:t>
            </a:r>
          </a:p>
          <a:p>
            <a:pPr lvl="0" indent="-406400">
              <a:lnSpc>
                <a:spcPct val="95000"/>
              </a:lnSpc>
              <a:spcBef>
                <a:spcPts val="0"/>
              </a:spcBef>
              <a:buSzPts val="2800"/>
              <a:buFont typeface="Arial"/>
              <a:buChar char="►"/>
            </a:pPr>
            <a:r>
              <a:rPr lang="en-US" sz="2800" dirty="0" err="1">
                <a:latin typeface="+mn-lt"/>
                <a:ea typeface="Arial"/>
                <a:cs typeface="Arial"/>
                <a:sym typeface="Arial"/>
              </a:rPr>
              <a:t>rollover_check</a:t>
            </a:r>
            <a:r>
              <a:rPr lang="en-US" sz="2800" dirty="0">
                <a:latin typeface="+mn-lt"/>
                <a:ea typeface="Arial"/>
                <a:cs typeface="Arial"/>
                <a:sym typeface="Arial"/>
              </a:rPr>
              <a:t>: Checks if PC rollover is working </a:t>
            </a:r>
          </a:p>
          <a:p>
            <a:pPr lvl="0" indent="-406400">
              <a:lnSpc>
                <a:spcPct val="95000"/>
              </a:lnSpc>
              <a:spcBef>
                <a:spcPts val="0"/>
              </a:spcBef>
              <a:buSzPts val="2800"/>
              <a:buFont typeface="Arial"/>
              <a:buChar char="►"/>
            </a:pPr>
            <a:r>
              <a:rPr lang="en-US" sz="2800" dirty="0" err="1">
                <a:latin typeface="+mn-lt"/>
                <a:ea typeface="Arial"/>
                <a:cs typeface="Arial"/>
                <a:sym typeface="Arial"/>
              </a:rPr>
              <a:t>pc_jump</a:t>
            </a:r>
            <a:r>
              <a:rPr lang="en-US" sz="2800" dirty="0">
                <a:latin typeface="+mn-lt"/>
                <a:ea typeface="Arial"/>
                <a:cs typeface="Arial"/>
                <a:sym typeface="Arial"/>
              </a:rPr>
              <a:t>: Checks if PC is jumping to the target address</a:t>
            </a:r>
          </a:p>
          <a:p>
            <a:pPr marL="0" marR="0" lvl="0" indent="0" algn="l" rtl="0">
              <a:lnSpc>
                <a:spcPct val="95000"/>
              </a:lnSpc>
              <a:spcBef>
                <a:spcPts val="0"/>
              </a:spcBef>
              <a:spcAft>
                <a:spcPts val="0"/>
              </a:spcAft>
              <a:buClr>
                <a:srgbClr val="000000"/>
              </a:buClr>
              <a:buSzPts val="1300"/>
              <a:buFont typeface="Arial"/>
              <a:buNone/>
            </a:pPr>
            <a:endParaRPr sz="2800" dirty="0">
              <a:latin typeface="Arial"/>
              <a:ea typeface="Arial"/>
              <a:cs typeface="Arial"/>
              <a:sym typeface="Arial"/>
            </a:endParaRPr>
          </a:p>
          <a:p>
            <a:pPr marL="0" marR="0" lvl="0" indent="0" algn="l" rtl="0">
              <a:lnSpc>
                <a:spcPct val="95000"/>
              </a:lnSpc>
              <a:spcBef>
                <a:spcPts val="1600"/>
              </a:spcBef>
              <a:spcAft>
                <a:spcPts val="0"/>
              </a:spcAft>
              <a:buClr>
                <a:srgbClr val="000000"/>
              </a:buClr>
              <a:buSzPts val="1300"/>
              <a:buFont typeface="Arial"/>
              <a:buNone/>
            </a:pPr>
            <a:endParaRPr sz="2800" i="0" u="none" strike="noStrike" cap="none" dirty="0">
              <a:solidFill>
                <a:schemeClr val="lt1"/>
              </a:solidFill>
              <a:latin typeface="Arial"/>
              <a:ea typeface="Arial"/>
              <a:cs typeface="Arial"/>
              <a:sym typeface="Arial"/>
            </a:endParaRPr>
          </a:p>
          <a:p>
            <a:pPr marL="0" marR="0" lvl="0" indent="0" algn="l" rtl="0">
              <a:lnSpc>
                <a:spcPct val="95000"/>
              </a:lnSpc>
              <a:spcBef>
                <a:spcPts val="1600"/>
              </a:spcBef>
              <a:spcAft>
                <a:spcPts val="0"/>
              </a:spcAft>
              <a:buClr>
                <a:srgbClr val="000000"/>
              </a:buClr>
              <a:buSzPts val="1300"/>
              <a:buFont typeface="Arial"/>
              <a:buNone/>
            </a:pPr>
            <a:endParaRPr sz="2800" i="0" u="none" strike="noStrike" cap="none" dirty="0">
              <a:solidFill>
                <a:schemeClr val="lt1"/>
              </a:solidFill>
              <a:latin typeface="Arial"/>
              <a:ea typeface="Arial"/>
              <a:cs typeface="Arial"/>
              <a:sym typeface="Arial"/>
            </a:endParaRPr>
          </a:p>
          <a:p>
            <a:pPr marL="0" marR="0" lvl="0" indent="0" algn="l" rtl="0">
              <a:lnSpc>
                <a:spcPct val="95000"/>
              </a:lnSpc>
              <a:spcBef>
                <a:spcPts val="1600"/>
              </a:spcBef>
              <a:spcAft>
                <a:spcPts val="1600"/>
              </a:spcAft>
              <a:buClr>
                <a:srgbClr val="000000"/>
              </a:buClr>
              <a:buSzPts val="1300"/>
              <a:buFont typeface="Arial"/>
              <a:buNone/>
            </a:pPr>
            <a:endParaRPr sz="2800" i="0" u="none" strike="noStrike" cap="none" dirty="0">
              <a:solidFill>
                <a:schemeClr val="lt1"/>
              </a:solidFill>
              <a:highlight>
                <a:srgbClr val="202124"/>
              </a:highlight>
              <a:latin typeface="Arial"/>
              <a:ea typeface="Arial"/>
              <a:cs typeface="Arial"/>
              <a:sym typeface="Arial"/>
            </a:endParaRPr>
          </a:p>
        </p:txBody>
      </p:sp>
      <p:sp>
        <p:nvSpPr>
          <p:cNvPr id="230" name="Google Shape;230;p9"/>
          <p:cNvSpPr txBox="1">
            <a:spLocks noGrp="1"/>
          </p:cNvSpPr>
          <p:nvPr>
            <p:ph type="sldNum" idx="12"/>
          </p:nvPr>
        </p:nvSpPr>
        <p:spPr>
          <a:xfrm>
            <a:off x="10352540" y="295729"/>
            <a:ext cx="838200" cy="767700"/>
          </a:xfrm>
          <a:prstGeom prst="rect">
            <a:avLst/>
          </a:prstGeom>
        </p:spPr>
        <p:txBody>
          <a:bodyPr spcFirstLastPara="1" wrap="square" lIns="91425" tIns="45700" rIns="91425" bIns="45700" anchor="b" anchorCtr="0">
            <a:noAutofit/>
          </a:bodyPr>
          <a:lstStyle/>
          <a:p>
            <a:pPr marL="0" lvl="0" indent="0" algn="ctr" rtl="0">
              <a:spcBef>
                <a:spcPts val="0"/>
              </a:spcBef>
              <a:spcAft>
                <a:spcPts val="0"/>
              </a:spcAft>
              <a:buClr>
                <a:srgbClr val="000000"/>
              </a:buClr>
              <a:buFont typeface="Arial"/>
              <a:buNone/>
            </a:pPr>
            <a:fld id="{00000000-1234-1234-1234-123412341234}" type="slidenum">
              <a:rPr lang="en"/>
              <a:t>11</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g1a8e22e4125_1_12"/>
          <p:cNvSpPr txBox="1">
            <a:spLocks noGrp="1"/>
          </p:cNvSpPr>
          <p:nvPr>
            <p:ph type="title"/>
          </p:nvPr>
        </p:nvSpPr>
        <p:spPr>
          <a:xfrm>
            <a:off x="646111" y="452718"/>
            <a:ext cx="9404700" cy="1400400"/>
          </a:xfrm>
          <a:prstGeom prst="rect">
            <a:avLst/>
          </a:prstGeom>
          <a:noFill/>
          <a:ln>
            <a:noFill/>
          </a:ln>
        </p:spPr>
        <p:txBody>
          <a:bodyPr spcFirstLastPara="1" wrap="square" lIns="121900" tIns="121900" rIns="121900" bIns="121900" anchor="t" anchorCtr="0">
            <a:normAutofit/>
          </a:bodyPr>
          <a:lstStyle/>
          <a:p>
            <a:pPr marL="0" marR="0" lvl="0" indent="0" algn="l" rtl="0">
              <a:lnSpc>
                <a:spcPct val="100000"/>
              </a:lnSpc>
              <a:spcBef>
                <a:spcPts val="0"/>
              </a:spcBef>
              <a:spcAft>
                <a:spcPts val="0"/>
              </a:spcAft>
              <a:buClr>
                <a:srgbClr val="000000"/>
              </a:buClr>
              <a:buSzPts val="2400"/>
              <a:buFont typeface="Arial"/>
              <a:buNone/>
            </a:pPr>
            <a:r>
              <a:rPr lang="en" sz="4400" i="0" u="none" strike="noStrike" cap="none">
                <a:solidFill>
                  <a:schemeClr val="lt1"/>
                </a:solidFill>
                <a:latin typeface="Arial"/>
                <a:ea typeface="Arial"/>
                <a:cs typeface="Arial"/>
                <a:sym typeface="Arial"/>
              </a:rPr>
              <a:t>Instruction  Decode</a:t>
            </a:r>
            <a:endParaRPr sz="4400" i="0" u="none" strike="noStrike" cap="none">
              <a:solidFill>
                <a:schemeClr val="lt1"/>
              </a:solidFill>
              <a:latin typeface="Arial"/>
              <a:ea typeface="Arial"/>
              <a:cs typeface="Arial"/>
              <a:sym typeface="Arial"/>
            </a:endParaRPr>
          </a:p>
        </p:txBody>
      </p:sp>
      <p:sp>
        <p:nvSpPr>
          <p:cNvPr id="236" name="Google Shape;236;g1a8e22e4125_1_12"/>
          <p:cNvSpPr txBox="1">
            <a:spLocks noGrp="1"/>
          </p:cNvSpPr>
          <p:nvPr>
            <p:ph type="body" idx="1"/>
          </p:nvPr>
        </p:nvSpPr>
        <p:spPr>
          <a:xfrm>
            <a:off x="1103300" y="2052925"/>
            <a:ext cx="8946600" cy="4389900"/>
          </a:xfrm>
          <a:prstGeom prst="rect">
            <a:avLst/>
          </a:prstGeom>
          <a:noFill/>
          <a:ln>
            <a:noFill/>
          </a:ln>
        </p:spPr>
        <p:txBody>
          <a:bodyPr spcFirstLastPara="1" wrap="square" lIns="121900" tIns="121900" rIns="121900" bIns="121900" anchor="t" anchorCtr="0">
            <a:noAutofit/>
          </a:bodyPr>
          <a:lstStyle/>
          <a:p>
            <a:pPr marL="0" marR="0" lvl="0" indent="0" algn="l" rtl="0">
              <a:lnSpc>
                <a:spcPct val="105000"/>
              </a:lnSpc>
              <a:spcBef>
                <a:spcPts val="1600"/>
              </a:spcBef>
              <a:spcAft>
                <a:spcPts val="0"/>
              </a:spcAft>
              <a:buClr>
                <a:srgbClr val="000000"/>
              </a:buClr>
              <a:buSzPts val="1300"/>
              <a:buFont typeface="Arial"/>
              <a:buNone/>
            </a:pPr>
            <a:r>
              <a:rPr lang="en" sz="2600" i="0" u="none" strike="noStrike" cap="none">
                <a:solidFill>
                  <a:schemeClr val="lt1"/>
                </a:solidFill>
                <a:latin typeface="Arial"/>
                <a:ea typeface="Arial"/>
                <a:cs typeface="Arial"/>
                <a:sym typeface="Arial"/>
              </a:rPr>
              <a:t>The decoding process allows the CPU to determine what instruction is to be performed so that the CPU can tell how many operands it needs to fetch in order to perform the instruction. The assertions that we wrote were as follows</a:t>
            </a:r>
            <a:r>
              <a:rPr lang="en" sz="2600">
                <a:latin typeface="Arial"/>
                <a:ea typeface="Arial"/>
                <a:cs typeface="Arial"/>
                <a:sym typeface="Arial"/>
              </a:rPr>
              <a:t>:</a:t>
            </a:r>
            <a:endParaRPr sz="2600">
              <a:latin typeface="Arial"/>
              <a:ea typeface="Arial"/>
              <a:cs typeface="Arial"/>
              <a:sym typeface="Arial"/>
            </a:endParaRPr>
          </a:p>
          <a:p>
            <a:pPr marL="457200" marR="0" lvl="0" indent="-393700" algn="l" rtl="0">
              <a:lnSpc>
                <a:spcPct val="105000"/>
              </a:lnSpc>
              <a:spcBef>
                <a:spcPts val="1600"/>
              </a:spcBef>
              <a:spcAft>
                <a:spcPts val="0"/>
              </a:spcAft>
              <a:buSzPts val="2600"/>
              <a:buFont typeface="Arial"/>
              <a:buChar char="►"/>
            </a:pPr>
            <a:r>
              <a:rPr lang="en" sz="2600">
                <a:latin typeface="Arial"/>
                <a:ea typeface="Arial"/>
                <a:cs typeface="Arial"/>
                <a:sym typeface="Arial"/>
              </a:rPr>
              <a:t>Testing the validity of the instructions (Error if the instruction is invalid)</a:t>
            </a:r>
            <a:endParaRPr sz="2600">
              <a:latin typeface="Arial"/>
              <a:ea typeface="Arial"/>
              <a:cs typeface="Arial"/>
              <a:sym typeface="Arial"/>
            </a:endParaRPr>
          </a:p>
          <a:p>
            <a:pPr marL="457200" marR="0" lvl="0" indent="-393700" algn="l" rtl="0">
              <a:lnSpc>
                <a:spcPct val="105000"/>
              </a:lnSpc>
              <a:spcBef>
                <a:spcPts val="0"/>
              </a:spcBef>
              <a:spcAft>
                <a:spcPts val="0"/>
              </a:spcAft>
              <a:buSzPts val="2600"/>
              <a:buFont typeface="Arial"/>
              <a:buChar char="►"/>
            </a:pPr>
            <a:r>
              <a:rPr lang="en" sz="2600">
                <a:latin typeface="Arial"/>
                <a:ea typeface="Arial"/>
                <a:cs typeface="Arial"/>
                <a:sym typeface="Arial"/>
              </a:rPr>
              <a:t>Checking the ZERO flag</a:t>
            </a:r>
            <a:endParaRPr sz="2600">
              <a:latin typeface="Arial"/>
              <a:ea typeface="Arial"/>
              <a:cs typeface="Arial"/>
              <a:sym typeface="Arial"/>
            </a:endParaRPr>
          </a:p>
          <a:p>
            <a:pPr marL="457200" marR="0" lvl="0" indent="-393700" algn="l" rtl="0">
              <a:lnSpc>
                <a:spcPct val="105000"/>
              </a:lnSpc>
              <a:spcBef>
                <a:spcPts val="0"/>
              </a:spcBef>
              <a:spcAft>
                <a:spcPts val="0"/>
              </a:spcAft>
              <a:buSzPts val="2600"/>
              <a:buFont typeface="Arial"/>
              <a:buChar char="►"/>
            </a:pPr>
            <a:r>
              <a:rPr lang="en" sz="2600">
                <a:latin typeface="Arial"/>
                <a:ea typeface="Arial"/>
                <a:cs typeface="Arial"/>
                <a:sym typeface="Arial"/>
              </a:rPr>
              <a:t>Checking the CARRY flag.</a:t>
            </a:r>
            <a:endParaRPr sz="2600">
              <a:latin typeface="Arial"/>
              <a:ea typeface="Arial"/>
              <a:cs typeface="Arial"/>
              <a:sym typeface="Arial"/>
            </a:endParaRPr>
          </a:p>
          <a:p>
            <a:pPr marL="0" marR="0" lvl="0" indent="0" algn="l" rtl="0">
              <a:lnSpc>
                <a:spcPct val="105000"/>
              </a:lnSpc>
              <a:spcBef>
                <a:spcPts val="1600"/>
              </a:spcBef>
              <a:spcAft>
                <a:spcPts val="0"/>
              </a:spcAft>
              <a:buClr>
                <a:srgbClr val="000000"/>
              </a:buClr>
              <a:buSzPts val="1300"/>
              <a:buFont typeface="Arial"/>
              <a:buNone/>
            </a:pPr>
            <a:endParaRPr sz="2600" i="0" u="none" strike="noStrike" cap="none">
              <a:solidFill>
                <a:schemeClr val="lt1"/>
              </a:solidFill>
              <a:latin typeface="Arial"/>
              <a:ea typeface="Arial"/>
              <a:cs typeface="Arial"/>
              <a:sym typeface="Arial"/>
            </a:endParaRPr>
          </a:p>
          <a:p>
            <a:pPr marL="0" marR="0" lvl="0" indent="0" algn="l" rtl="0">
              <a:lnSpc>
                <a:spcPct val="105000"/>
              </a:lnSpc>
              <a:spcBef>
                <a:spcPts val="1600"/>
              </a:spcBef>
              <a:spcAft>
                <a:spcPts val="1600"/>
              </a:spcAft>
              <a:buClr>
                <a:srgbClr val="000000"/>
              </a:buClr>
              <a:buSzPts val="1300"/>
              <a:buFont typeface="Arial"/>
              <a:buNone/>
            </a:pPr>
            <a:endParaRPr sz="2600" i="0" u="none" strike="noStrike" cap="none">
              <a:solidFill>
                <a:schemeClr val="lt1"/>
              </a:solidFill>
              <a:highlight>
                <a:srgbClr val="202124"/>
              </a:highlight>
              <a:latin typeface="Arial"/>
              <a:ea typeface="Arial"/>
              <a:cs typeface="Arial"/>
              <a:sym typeface="Arial"/>
            </a:endParaRPr>
          </a:p>
        </p:txBody>
      </p:sp>
      <p:sp>
        <p:nvSpPr>
          <p:cNvPr id="237" name="Google Shape;237;g1a8e22e4125_1_12"/>
          <p:cNvSpPr txBox="1">
            <a:spLocks noGrp="1"/>
          </p:cNvSpPr>
          <p:nvPr>
            <p:ph type="sldNum" idx="12"/>
          </p:nvPr>
        </p:nvSpPr>
        <p:spPr>
          <a:xfrm>
            <a:off x="10352540" y="295729"/>
            <a:ext cx="838200" cy="767700"/>
          </a:xfrm>
          <a:prstGeom prst="rect">
            <a:avLst/>
          </a:prstGeom>
        </p:spPr>
        <p:txBody>
          <a:bodyPr spcFirstLastPara="1" wrap="square" lIns="91425" tIns="45700" rIns="91425" bIns="45700" anchor="b" anchorCtr="0">
            <a:noAutofit/>
          </a:bodyPr>
          <a:lstStyle/>
          <a:p>
            <a:pPr marL="0" lvl="0" indent="0" algn="ctr" rtl="0">
              <a:spcBef>
                <a:spcPts val="0"/>
              </a:spcBef>
              <a:spcAft>
                <a:spcPts val="0"/>
              </a:spcAft>
              <a:buClr>
                <a:srgbClr val="000000"/>
              </a:buClr>
              <a:buFont typeface="Arial"/>
              <a:buNone/>
            </a:pPr>
            <a:fld id="{00000000-1234-1234-1234-123412341234}" type="slidenum">
              <a:rPr lang="en"/>
              <a:t>12</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10"/>
          <p:cNvSpPr txBox="1">
            <a:spLocks noGrp="1"/>
          </p:cNvSpPr>
          <p:nvPr>
            <p:ph type="title"/>
          </p:nvPr>
        </p:nvSpPr>
        <p:spPr>
          <a:xfrm>
            <a:off x="646100" y="452725"/>
            <a:ext cx="9706500" cy="1400400"/>
          </a:xfrm>
          <a:prstGeom prst="rect">
            <a:avLst/>
          </a:prstGeom>
          <a:noFill/>
          <a:ln>
            <a:noFill/>
          </a:ln>
        </p:spPr>
        <p:txBody>
          <a:bodyPr spcFirstLastPara="1" wrap="square" lIns="121900" tIns="121900" rIns="121900" bIns="121900" anchor="t" anchorCtr="0">
            <a:normAutofit/>
          </a:bodyPr>
          <a:lstStyle/>
          <a:p>
            <a:pPr marL="0" marR="0" lvl="0" indent="0" algn="l" rtl="0">
              <a:lnSpc>
                <a:spcPct val="100000"/>
              </a:lnSpc>
              <a:spcBef>
                <a:spcPts val="0"/>
              </a:spcBef>
              <a:spcAft>
                <a:spcPts val="0"/>
              </a:spcAft>
              <a:buClr>
                <a:srgbClr val="000000"/>
              </a:buClr>
              <a:buSzPts val="2400"/>
              <a:buFont typeface="Arial"/>
              <a:buNone/>
            </a:pPr>
            <a:r>
              <a:rPr lang="en">
                <a:solidFill>
                  <a:schemeClr val="lt1"/>
                </a:solidFill>
                <a:latin typeface="Arial"/>
                <a:ea typeface="Arial"/>
                <a:cs typeface="Arial"/>
                <a:sym typeface="Arial"/>
              </a:rPr>
              <a:t>Instruction </a:t>
            </a:r>
            <a:r>
              <a:rPr lang="en" i="0" u="none" strike="noStrike" cap="none">
                <a:solidFill>
                  <a:schemeClr val="lt1"/>
                </a:solidFill>
                <a:latin typeface="Arial"/>
                <a:ea typeface="Arial"/>
                <a:cs typeface="Arial"/>
                <a:sym typeface="Arial"/>
              </a:rPr>
              <a:t>Execution	</a:t>
            </a:r>
            <a:endParaRPr i="0" u="none" strike="noStrike" cap="none">
              <a:solidFill>
                <a:schemeClr val="lt1"/>
              </a:solidFill>
              <a:latin typeface="Arial"/>
              <a:ea typeface="Arial"/>
              <a:cs typeface="Arial"/>
              <a:sym typeface="Arial"/>
            </a:endParaRPr>
          </a:p>
        </p:txBody>
      </p:sp>
      <p:sp>
        <p:nvSpPr>
          <p:cNvPr id="243" name="Google Shape;243;p10"/>
          <p:cNvSpPr txBox="1">
            <a:spLocks noGrp="1"/>
          </p:cNvSpPr>
          <p:nvPr>
            <p:ph type="body" idx="1"/>
          </p:nvPr>
        </p:nvSpPr>
        <p:spPr>
          <a:xfrm>
            <a:off x="1117969" y="2052923"/>
            <a:ext cx="9233700" cy="4195500"/>
          </a:xfrm>
          <a:prstGeom prst="rect">
            <a:avLst/>
          </a:prstGeom>
          <a:noFill/>
          <a:ln>
            <a:noFill/>
          </a:ln>
        </p:spPr>
        <p:txBody>
          <a:bodyPr spcFirstLastPara="1" wrap="square" lIns="121900" tIns="121900" rIns="121900" bIns="121900" anchor="t" anchorCtr="0">
            <a:noAutofit/>
          </a:bodyPr>
          <a:lstStyle/>
          <a:p>
            <a:pPr marL="457200" lvl="0" indent="-381000" algn="l" rtl="0">
              <a:lnSpc>
                <a:spcPct val="115000"/>
              </a:lnSpc>
              <a:spcBef>
                <a:spcPts val="1600"/>
              </a:spcBef>
              <a:spcAft>
                <a:spcPts val="0"/>
              </a:spcAft>
              <a:buSzPts val="2400"/>
              <a:buFont typeface="Arial"/>
              <a:buChar char="►"/>
            </a:pPr>
            <a:r>
              <a:rPr lang="en" sz="2400">
                <a:latin typeface="Arial"/>
                <a:ea typeface="Arial"/>
                <a:cs typeface="Arial"/>
                <a:sym typeface="Arial"/>
              </a:rPr>
              <a:t>Validate ALU operations such as ADD and SUB</a:t>
            </a:r>
            <a:endParaRPr sz="2400">
              <a:latin typeface="Arial"/>
              <a:ea typeface="Arial"/>
              <a:cs typeface="Arial"/>
              <a:sym typeface="Arial"/>
            </a:endParaRPr>
          </a:p>
          <a:p>
            <a:pPr marL="457200" lvl="0" indent="-381000" algn="l" rtl="0">
              <a:lnSpc>
                <a:spcPct val="115000"/>
              </a:lnSpc>
              <a:spcBef>
                <a:spcPts val="0"/>
              </a:spcBef>
              <a:spcAft>
                <a:spcPts val="0"/>
              </a:spcAft>
              <a:buSzPts val="2400"/>
              <a:buFont typeface="Arial"/>
              <a:buChar char="►"/>
            </a:pPr>
            <a:r>
              <a:rPr lang="en" sz="2400">
                <a:latin typeface="Arial"/>
                <a:ea typeface="Arial"/>
                <a:cs typeface="Arial"/>
                <a:sym typeface="Arial"/>
              </a:rPr>
              <a:t>Validate the ZERO flag is asserted correctly</a:t>
            </a:r>
            <a:endParaRPr sz="2400">
              <a:latin typeface="Arial"/>
              <a:ea typeface="Arial"/>
              <a:cs typeface="Arial"/>
              <a:sym typeface="Arial"/>
            </a:endParaRPr>
          </a:p>
          <a:p>
            <a:pPr marL="457200" lvl="0" indent="-381000" algn="l" rtl="0">
              <a:lnSpc>
                <a:spcPct val="115000"/>
              </a:lnSpc>
              <a:spcBef>
                <a:spcPts val="0"/>
              </a:spcBef>
              <a:spcAft>
                <a:spcPts val="0"/>
              </a:spcAft>
              <a:buSzPts val="2400"/>
              <a:buFont typeface="Arial"/>
              <a:buChar char="►"/>
            </a:pPr>
            <a:r>
              <a:rPr lang="en" sz="2400">
                <a:latin typeface="Arial"/>
                <a:ea typeface="Arial"/>
                <a:cs typeface="Arial"/>
                <a:sym typeface="Arial"/>
              </a:rPr>
              <a:t>Validate the CARRY flag is asserted correctly</a:t>
            </a:r>
            <a:endParaRPr sz="2400">
              <a:latin typeface="Arial"/>
              <a:ea typeface="Arial"/>
              <a:cs typeface="Arial"/>
              <a:sym typeface="Arial"/>
            </a:endParaRPr>
          </a:p>
          <a:p>
            <a:pPr marL="457200" lvl="0" indent="-381000" algn="l" rtl="0">
              <a:lnSpc>
                <a:spcPct val="115000"/>
              </a:lnSpc>
              <a:spcBef>
                <a:spcPts val="0"/>
              </a:spcBef>
              <a:spcAft>
                <a:spcPts val="0"/>
              </a:spcAft>
              <a:buSzPts val="2400"/>
              <a:buFont typeface="Arial"/>
              <a:buChar char="►"/>
            </a:pPr>
            <a:r>
              <a:rPr lang="en" sz="2400">
                <a:latin typeface="Arial"/>
                <a:ea typeface="Arial"/>
                <a:cs typeface="Arial"/>
                <a:sym typeface="Arial"/>
              </a:rPr>
              <a:t>Validate the Carry Flag is cleared correctly</a:t>
            </a:r>
            <a:endParaRPr sz="2400">
              <a:latin typeface="Arial"/>
              <a:ea typeface="Arial"/>
              <a:cs typeface="Arial"/>
              <a:sym typeface="Arial"/>
            </a:endParaRPr>
          </a:p>
          <a:p>
            <a:pPr marL="457200" lvl="0" indent="-381000" algn="l" rtl="0">
              <a:lnSpc>
                <a:spcPct val="115000"/>
              </a:lnSpc>
              <a:spcBef>
                <a:spcPts val="0"/>
              </a:spcBef>
              <a:spcAft>
                <a:spcPts val="0"/>
              </a:spcAft>
              <a:buSzPts val="2400"/>
              <a:buFont typeface="Arial"/>
              <a:buChar char="►"/>
            </a:pPr>
            <a:r>
              <a:rPr lang="en" sz="2400">
                <a:latin typeface="Arial"/>
                <a:ea typeface="Arial"/>
                <a:cs typeface="Arial"/>
                <a:sym typeface="Arial"/>
              </a:rPr>
              <a:t>Validate the shift_bit is asserted correctly</a:t>
            </a:r>
            <a:endParaRPr sz="2400">
              <a:latin typeface="Arial"/>
              <a:ea typeface="Arial"/>
              <a:cs typeface="Arial"/>
              <a:sym typeface="Arial"/>
            </a:endParaRPr>
          </a:p>
          <a:p>
            <a:pPr marL="457200" lvl="0" indent="-381000" algn="l" rtl="0">
              <a:lnSpc>
                <a:spcPct val="115000"/>
              </a:lnSpc>
              <a:spcBef>
                <a:spcPts val="0"/>
              </a:spcBef>
              <a:spcAft>
                <a:spcPts val="0"/>
              </a:spcAft>
              <a:buSzPts val="2400"/>
              <a:buFont typeface="Arial"/>
              <a:buChar char="►"/>
            </a:pPr>
            <a:r>
              <a:rPr lang="en" sz="2400">
                <a:latin typeface="Arial"/>
                <a:ea typeface="Arial"/>
                <a:cs typeface="Arial"/>
                <a:sym typeface="Arial"/>
              </a:rPr>
              <a:t>Validate write and read strobe</a:t>
            </a:r>
            <a:endParaRPr sz="2400">
              <a:latin typeface="Arial"/>
              <a:ea typeface="Arial"/>
              <a:cs typeface="Arial"/>
              <a:sym typeface="Arial"/>
            </a:endParaRPr>
          </a:p>
          <a:p>
            <a:pPr marL="457200" lvl="0" indent="-381000" algn="l" rtl="0">
              <a:lnSpc>
                <a:spcPct val="115000"/>
              </a:lnSpc>
              <a:spcBef>
                <a:spcPts val="0"/>
              </a:spcBef>
              <a:spcAft>
                <a:spcPts val="0"/>
              </a:spcAft>
              <a:buSzPts val="2400"/>
              <a:buFont typeface="Arial"/>
              <a:buChar char="►"/>
            </a:pPr>
            <a:r>
              <a:rPr lang="en" sz="2400">
                <a:latin typeface="Arial"/>
                <a:ea typeface="Arial"/>
                <a:cs typeface="Arial"/>
                <a:sym typeface="Arial"/>
              </a:rPr>
              <a:t>Validate scratch write enable</a:t>
            </a:r>
            <a:endParaRPr sz="2400">
              <a:latin typeface="Arial"/>
              <a:ea typeface="Arial"/>
              <a:cs typeface="Arial"/>
              <a:sym typeface="Arial"/>
            </a:endParaRPr>
          </a:p>
          <a:p>
            <a:pPr marL="457200" lvl="0" indent="-381000" algn="l" rtl="0">
              <a:lnSpc>
                <a:spcPct val="115000"/>
              </a:lnSpc>
              <a:spcBef>
                <a:spcPts val="0"/>
              </a:spcBef>
              <a:spcAft>
                <a:spcPts val="0"/>
              </a:spcAft>
              <a:buSzPts val="2400"/>
              <a:buFont typeface="Arial"/>
              <a:buChar char="►"/>
            </a:pPr>
            <a:r>
              <a:rPr lang="en" sz="2400">
                <a:latin typeface="Arial"/>
                <a:ea typeface="Arial"/>
                <a:cs typeface="Arial"/>
                <a:sym typeface="Arial"/>
              </a:rPr>
              <a:t>Validate register write enable</a:t>
            </a:r>
            <a:endParaRPr sz="2400">
              <a:latin typeface="Arial"/>
              <a:ea typeface="Arial"/>
              <a:cs typeface="Arial"/>
              <a:sym typeface="Arial"/>
            </a:endParaRPr>
          </a:p>
          <a:p>
            <a:pPr marL="457200" lvl="0" indent="-381000" algn="l" rtl="0">
              <a:lnSpc>
                <a:spcPct val="115000"/>
              </a:lnSpc>
              <a:spcBef>
                <a:spcPts val="0"/>
              </a:spcBef>
              <a:spcAft>
                <a:spcPts val="0"/>
              </a:spcAft>
              <a:buSzPts val="2400"/>
              <a:buFont typeface="Arial"/>
              <a:buChar char="►"/>
            </a:pPr>
            <a:r>
              <a:rPr lang="en" sz="2400">
                <a:latin typeface="Arial"/>
                <a:ea typeface="Arial"/>
                <a:cs typeface="Arial"/>
                <a:sym typeface="Arial"/>
              </a:rPr>
              <a:t>Validate ALU operand_a and operand_b are correctly asserted</a:t>
            </a:r>
            <a:endParaRPr sz="2400">
              <a:latin typeface="Arial"/>
              <a:ea typeface="Arial"/>
              <a:cs typeface="Arial"/>
              <a:sym typeface="Arial"/>
            </a:endParaRPr>
          </a:p>
        </p:txBody>
      </p:sp>
      <p:sp>
        <p:nvSpPr>
          <p:cNvPr id="244" name="Google Shape;244;p10"/>
          <p:cNvSpPr txBox="1">
            <a:spLocks noGrp="1"/>
          </p:cNvSpPr>
          <p:nvPr>
            <p:ph type="sldNum" idx="12"/>
          </p:nvPr>
        </p:nvSpPr>
        <p:spPr>
          <a:xfrm>
            <a:off x="10352540" y="295729"/>
            <a:ext cx="838200" cy="767700"/>
          </a:xfrm>
          <a:prstGeom prst="rect">
            <a:avLst/>
          </a:prstGeom>
        </p:spPr>
        <p:txBody>
          <a:bodyPr spcFirstLastPara="1" wrap="square" lIns="91425" tIns="45700" rIns="91425" bIns="45700" anchor="b" anchorCtr="0">
            <a:noAutofit/>
          </a:bodyPr>
          <a:lstStyle/>
          <a:p>
            <a:pPr marL="0" lvl="0" indent="0" algn="ctr" rtl="0">
              <a:spcBef>
                <a:spcPts val="0"/>
              </a:spcBef>
              <a:spcAft>
                <a:spcPts val="0"/>
              </a:spcAft>
              <a:buClr>
                <a:srgbClr val="000000"/>
              </a:buClr>
              <a:buFont typeface="Arial"/>
              <a:buNone/>
            </a:pPr>
            <a:fld id="{00000000-1234-1234-1234-123412341234}" type="slidenum">
              <a:rPr lang="en"/>
              <a:t>13</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g1a8e22e4125_1_17"/>
          <p:cNvSpPr txBox="1">
            <a:spLocks noGrp="1"/>
          </p:cNvSpPr>
          <p:nvPr>
            <p:ph type="title"/>
          </p:nvPr>
        </p:nvSpPr>
        <p:spPr>
          <a:xfrm>
            <a:off x="646111" y="452718"/>
            <a:ext cx="9404700" cy="1400400"/>
          </a:xfrm>
          <a:prstGeom prst="rect">
            <a:avLst/>
          </a:prstGeom>
          <a:noFill/>
          <a:ln>
            <a:noFill/>
          </a:ln>
        </p:spPr>
        <p:txBody>
          <a:bodyPr spcFirstLastPara="1" wrap="square" lIns="121900" tIns="121900" rIns="121900" bIns="121900" anchor="t" anchorCtr="0">
            <a:normAutofit/>
          </a:bodyPr>
          <a:lstStyle/>
          <a:p>
            <a:pPr marL="0" marR="0" lvl="0" indent="0" algn="l" rtl="0">
              <a:lnSpc>
                <a:spcPct val="100000"/>
              </a:lnSpc>
              <a:spcBef>
                <a:spcPts val="0"/>
              </a:spcBef>
              <a:spcAft>
                <a:spcPts val="0"/>
              </a:spcAft>
              <a:buClr>
                <a:srgbClr val="000000"/>
              </a:buClr>
              <a:buSzPts val="2400"/>
              <a:buFont typeface="Arial"/>
              <a:buNone/>
            </a:pPr>
            <a:r>
              <a:rPr lang="en" sz="4300">
                <a:solidFill>
                  <a:schemeClr val="lt1"/>
                </a:solidFill>
                <a:latin typeface="Arial"/>
                <a:ea typeface="Arial"/>
                <a:cs typeface="Arial"/>
                <a:sym typeface="Arial"/>
              </a:rPr>
              <a:t>Memory Access</a:t>
            </a:r>
            <a:r>
              <a:rPr lang="en" sz="4300" i="0" u="none" strike="noStrike" cap="none">
                <a:solidFill>
                  <a:schemeClr val="lt1"/>
                </a:solidFill>
                <a:latin typeface="Arial"/>
                <a:ea typeface="Arial"/>
                <a:cs typeface="Arial"/>
                <a:sym typeface="Arial"/>
              </a:rPr>
              <a:t>	</a:t>
            </a:r>
            <a:endParaRPr sz="4300" i="0" u="none" strike="noStrike" cap="none">
              <a:solidFill>
                <a:schemeClr val="lt1"/>
              </a:solidFill>
              <a:latin typeface="Arial"/>
              <a:ea typeface="Arial"/>
              <a:cs typeface="Arial"/>
              <a:sym typeface="Arial"/>
            </a:endParaRPr>
          </a:p>
        </p:txBody>
      </p:sp>
      <p:sp>
        <p:nvSpPr>
          <p:cNvPr id="250" name="Google Shape;250;g1a8e22e4125_1_17"/>
          <p:cNvSpPr txBox="1">
            <a:spLocks noGrp="1"/>
          </p:cNvSpPr>
          <p:nvPr>
            <p:ph type="body" idx="1"/>
          </p:nvPr>
        </p:nvSpPr>
        <p:spPr>
          <a:xfrm>
            <a:off x="1103312" y="2052918"/>
            <a:ext cx="8946600" cy="4195500"/>
          </a:xfrm>
          <a:prstGeom prst="rect">
            <a:avLst/>
          </a:prstGeom>
          <a:noFill/>
          <a:ln>
            <a:noFill/>
          </a:ln>
        </p:spPr>
        <p:txBody>
          <a:bodyPr spcFirstLastPara="1" wrap="square" lIns="121900" tIns="121900" rIns="121900" bIns="121900" anchor="t" anchorCtr="0">
            <a:noAutofit/>
          </a:bodyPr>
          <a:lstStyle/>
          <a:p>
            <a:pPr marL="0" marR="0" lvl="0" indent="0" algn="l" rtl="0">
              <a:lnSpc>
                <a:spcPct val="105000"/>
              </a:lnSpc>
              <a:spcBef>
                <a:spcPts val="1600"/>
              </a:spcBef>
              <a:spcAft>
                <a:spcPts val="0"/>
              </a:spcAft>
              <a:buClr>
                <a:srgbClr val="000000"/>
              </a:buClr>
              <a:buSzPts val="1300"/>
              <a:buFont typeface="Arial"/>
              <a:buNone/>
            </a:pPr>
            <a:r>
              <a:rPr lang="en" sz="2500">
                <a:latin typeface="Arial"/>
                <a:ea typeface="Arial"/>
                <a:cs typeface="Arial"/>
                <a:sym typeface="Arial"/>
              </a:rPr>
              <a:t>In this segment the primary thing that we want to test is whether we are accessing the memory in the correctly.</a:t>
            </a:r>
            <a:endParaRPr sz="2500">
              <a:latin typeface="Arial"/>
              <a:ea typeface="Arial"/>
              <a:cs typeface="Arial"/>
              <a:sym typeface="Arial"/>
            </a:endParaRPr>
          </a:p>
          <a:p>
            <a:pPr marL="0" marR="0" lvl="0" indent="0" algn="l" rtl="0">
              <a:lnSpc>
                <a:spcPct val="105000"/>
              </a:lnSpc>
              <a:spcBef>
                <a:spcPts val="1600"/>
              </a:spcBef>
              <a:spcAft>
                <a:spcPts val="0"/>
              </a:spcAft>
              <a:buClr>
                <a:srgbClr val="000000"/>
              </a:buClr>
              <a:buSzPts val="1300"/>
              <a:buFont typeface="Arial"/>
              <a:buNone/>
            </a:pPr>
            <a:r>
              <a:rPr lang="en" sz="2500">
                <a:latin typeface="Arial"/>
                <a:ea typeface="Arial"/>
                <a:cs typeface="Arial"/>
                <a:sym typeface="Arial"/>
              </a:rPr>
              <a:t> The assertions that we wrote to test the following were:</a:t>
            </a:r>
            <a:endParaRPr sz="2500">
              <a:latin typeface="Arial"/>
              <a:ea typeface="Arial"/>
              <a:cs typeface="Arial"/>
              <a:sym typeface="Arial"/>
            </a:endParaRPr>
          </a:p>
          <a:p>
            <a:pPr marL="457200" lvl="0" indent="-387350" algn="l" rtl="0">
              <a:lnSpc>
                <a:spcPct val="105000"/>
              </a:lnSpc>
              <a:spcBef>
                <a:spcPts val="1600"/>
              </a:spcBef>
              <a:spcAft>
                <a:spcPts val="0"/>
              </a:spcAft>
              <a:buSzPts val="2500"/>
              <a:buFont typeface="Arial"/>
              <a:buAutoNum type="arabicPeriod"/>
            </a:pPr>
            <a:r>
              <a:rPr lang="en" sz="2500">
                <a:latin typeface="Arial"/>
                <a:ea typeface="Arial"/>
                <a:cs typeface="Arial"/>
                <a:sym typeface="Arial"/>
              </a:rPr>
              <a:t>To ensure correct memory access, check we set an assertion to check the Scratchpad boundary</a:t>
            </a:r>
            <a:endParaRPr sz="2500">
              <a:latin typeface="Arial"/>
              <a:ea typeface="Arial"/>
              <a:cs typeface="Arial"/>
              <a:sym typeface="Arial"/>
            </a:endParaRPr>
          </a:p>
          <a:p>
            <a:pPr marL="457200" lvl="0" indent="-387350" algn="l" rtl="0">
              <a:lnSpc>
                <a:spcPct val="105000"/>
              </a:lnSpc>
              <a:spcBef>
                <a:spcPts val="0"/>
              </a:spcBef>
              <a:spcAft>
                <a:spcPts val="0"/>
              </a:spcAft>
              <a:buSzPts val="2500"/>
              <a:buFont typeface="Arial"/>
              <a:buAutoNum type="arabicPeriod"/>
            </a:pPr>
            <a:r>
              <a:rPr lang="en" sz="2500">
                <a:latin typeface="Arial"/>
                <a:ea typeface="Arial"/>
                <a:cs typeface="Arial"/>
                <a:sym typeface="Arial"/>
              </a:rPr>
              <a:t>Check Scratch Write gets asserted after STORE</a:t>
            </a:r>
            <a:endParaRPr sz="2500">
              <a:latin typeface="Arial"/>
              <a:ea typeface="Arial"/>
              <a:cs typeface="Arial"/>
              <a:sym typeface="Arial"/>
            </a:endParaRPr>
          </a:p>
          <a:p>
            <a:pPr marL="457200" lvl="0" indent="-387350" algn="l" rtl="0">
              <a:lnSpc>
                <a:spcPct val="105000"/>
              </a:lnSpc>
              <a:spcBef>
                <a:spcPts val="0"/>
              </a:spcBef>
              <a:spcAft>
                <a:spcPts val="0"/>
              </a:spcAft>
              <a:buSzPts val="2500"/>
              <a:buFont typeface="Arial"/>
              <a:buAutoNum type="arabicPeriod"/>
            </a:pPr>
            <a:r>
              <a:rPr lang="en" sz="2500">
                <a:latin typeface="Arial"/>
                <a:ea typeface="Arial"/>
                <a:cs typeface="Arial"/>
                <a:sym typeface="Arial"/>
              </a:rPr>
              <a:t>Check Register Write gets asserted during STORE</a:t>
            </a:r>
            <a:endParaRPr sz="2500">
              <a:latin typeface="Arial"/>
              <a:ea typeface="Arial"/>
              <a:cs typeface="Arial"/>
              <a:sym typeface="Arial"/>
            </a:endParaRPr>
          </a:p>
          <a:p>
            <a:pPr marL="457200" lvl="0" indent="-387350" algn="l" rtl="0">
              <a:lnSpc>
                <a:spcPct val="105000"/>
              </a:lnSpc>
              <a:spcBef>
                <a:spcPts val="0"/>
              </a:spcBef>
              <a:spcAft>
                <a:spcPts val="0"/>
              </a:spcAft>
              <a:buSzPts val="2500"/>
              <a:buFont typeface="Arial"/>
              <a:buAutoNum type="arabicPeriod"/>
            </a:pPr>
            <a:r>
              <a:rPr lang="en" sz="2500">
                <a:latin typeface="Arial"/>
                <a:ea typeface="Arial"/>
                <a:cs typeface="Arial"/>
                <a:sym typeface="Arial"/>
              </a:rPr>
              <a:t>Check WR Strobe gets asserted when writing to Scratch Register</a:t>
            </a:r>
            <a:endParaRPr sz="2500">
              <a:latin typeface="Arial"/>
              <a:ea typeface="Arial"/>
              <a:cs typeface="Arial"/>
              <a:sym typeface="Arial"/>
            </a:endParaRPr>
          </a:p>
          <a:p>
            <a:pPr marL="0" marR="0" lvl="0" indent="0" algn="l" rtl="0">
              <a:lnSpc>
                <a:spcPct val="105000"/>
              </a:lnSpc>
              <a:spcBef>
                <a:spcPts val="1600"/>
              </a:spcBef>
              <a:spcAft>
                <a:spcPts val="1600"/>
              </a:spcAft>
              <a:buClr>
                <a:srgbClr val="000000"/>
              </a:buClr>
              <a:buSzPts val="1300"/>
              <a:buFont typeface="Arial"/>
              <a:buNone/>
            </a:pPr>
            <a:endParaRPr sz="2500">
              <a:latin typeface="Arial"/>
              <a:ea typeface="Arial"/>
              <a:cs typeface="Arial"/>
              <a:sym typeface="Arial"/>
            </a:endParaRPr>
          </a:p>
        </p:txBody>
      </p:sp>
      <p:sp>
        <p:nvSpPr>
          <p:cNvPr id="251" name="Google Shape;251;g1a8e22e4125_1_17"/>
          <p:cNvSpPr txBox="1">
            <a:spLocks noGrp="1"/>
          </p:cNvSpPr>
          <p:nvPr>
            <p:ph type="sldNum" idx="12"/>
          </p:nvPr>
        </p:nvSpPr>
        <p:spPr>
          <a:xfrm>
            <a:off x="10352540" y="295729"/>
            <a:ext cx="838200" cy="767700"/>
          </a:xfrm>
          <a:prstGeom prst="rect">
            <a:avLst/>
          </a:prstGeom>
        </p:spPr>
        <p:txBody>
          <a:bodyPr spcFirstLastPara="1" wrap="square" lIns="91425" tIns="45700" rIns="91425" bIns="45700" anchor="b" anchorCtr="0">
            <a:noAutofit/>
          </a:bodyPr>
          <a:lstStyle/>
          <a:p>
            <a:pPr marL="0" lvl="0" indent="0" algn="ctr" rtl="0">
              <a:spcBef>
                <a:spcPts val="0"/>
              </a:spcBef>
              <a:spcAft>
                <a:spcPts val="0"/>
              </a:spcAft>
              <a:buClr>
                <a:srgbClr val="000000"/>
              </a:buClr>
              <a:buFont typeface="Arial"/>
              <a:buNone/>
            </a:pPr>
            <a:fld id="{00000000-1234-1234-1234-123412341234}" type="slidenum">
              <a:rPr lang="en"/>
              <a:t>14</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g1a8e22e4125_1_22"/>
          <p:cNvSpPr txBox="1">
            <a:spLocks noGrp="1"/>
          </p:cNvSpPr>
          <p:nvPr>
            <p:ph type="title"/>
          </p:nvPr>
        </p:nvSpPr>
        <p:spPr>
          <a:xfrm>
            <a:off x="646111" y="452718"/>
            <a:ext cx="9404700" cy="1400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 sz="4800">
                <a:latin typeface="Arial"/>
                <a:ea typeface="Arial"/>
                <a:cs typeface="Arial"/>
                <a:sym typeface="Arial"/>
              </a:rPr>
              <a:t>Memory Writeback</a:t>
            </a:r>
            <a:endParaRPr sz="4800">
              <a:latin typeface="Arial"/>
              <a:ea typeface="Arial"/>
              <a:cs typeface="Arial"/>
              <a:sym typeface="Arial"/>
            </a:endParaRPr>
          </a:p>
        </p:txBody>
      </p:sp>
      <p:sp>
        <p:nvSpPr>
          <p:cNvPr id="258" name="Google Shape;258;g1a8e22e4125_1_22"/>
          <p:cNvSpPr txBox="1">
            <a:spLocks noGrp="1"/>
          </p:cNvSpPr>
          <p:nvPr>
            <p:ph type="body" idx="1"/>
          </p:nvPr>
        </p:nvSpPr>
        <p:spPr>
          <a:xfrm>
            <a:off x="1103312" y="2052918"/>
            <a:ext cx="8946600" cy="4195500"/>
          </a:xfrm>
          <a:prstGeom prst="rect">
            <a:avLst/>
          </a:prstGeom>
        </p:spPr>
        <p:txBody>
          <a:bodyPr spcFirstLastPara="1" wrap="square" lIns="91425" tIns="45700" rIns="91425" bIns="45700" anchor="t" anchorCtr="0">
            <a:normAutofit/>
          </a:bodyPr>
          <a:lstStyle/>
          <a:p>
            <a:pPr marL="457200" lvl="0" indent="-358140" algn="l" rtl="0">
              <a:spcBef>
                <a:spcPts val="1000"/>
              </a:spcBef>
              <a:spcAft>
                <a:spcPts val="0"/>
              </a:spcAft>
              <a:buSzPts val="2040"/>
              <a:buFont typeface="Arial"/>
              <a:buAutoNum type="arabicParenR"/>
            </a:pPr>
            <a:r>
              <a:rPr lang="en" sz="2600">
                <a:latin typeface="Arial"/>
                <a:ea typeface="Arial"/>
                <a:cs typeface="Arial"/>
                <a:sym typeface="Arial"/>
              </a:rPr>
              <a:t>Validate in_port contains the correct value before writing</a:t>
            </a:r>
            <a:endParaRPr sz="2600">
              <a:latin typeface="Arial"/>
              <a:ea typeface="Arial"/>
              <a:cs typeface="Arial"/>
              <a:sym typeface="Arial"/>
            </a:endParaRPr>
          </a:p>
          <a:p>
            <a:pPr marL="457200" lvl="0" indent="-358140" algn="l" rtl="0">
              <a:spcBef>
                <a:spcPts val="0"/>
              </a:spcBef>
              <a:spcAft>
                <a:spcPts val="0"/>
              </a:spcAft>
              <a:buSzPts val="2040"/>
              <a:buFont typeface="Arial"/>
              <a:buAutoNum type="arabicParenR"/>
            </a:pPr>
            <a:r>
              <a:rPr lang="en" sz="2600">
                <a:latin typeface="Arial"/>
                <a:ea typeface="Arial"/>
                <a:cs typeface="Arial"/>
                <a:sym typeface="Arial"/>
              </a:rPr>
              <a:t>Validate reg_source contains is asserted correctly to multiplex the WB</a:t>
            </a:r>
            <a:endParaRPr sz="2600">
              <a:latin typeface="Arial"/>
              <a:ea typeface="Arial"/>
              <a:cs typeface="Arial"/>
              <a:sym typeface="Arial"/>
            </a:endParaRPr>
          </a:p>
          <a:p>
            <a:pPr marL="457200" lvl="0" indent="-358140" algn="l" rtl="0">
              <a:spcBef>
                <a:spcPts val="0"/>
              </a:spcBef>
              <a:spcAft>
                <a:spcPts val="0"/>
              </a:spcAft>
              <a:buSzPts val="2040"/>
              <a:buFont typeface="Arial"/>
              <a:buAutoNum type="arabicParenR"/>
            </a:pPr>
            <a:r>
              <a:rPr lang="en" sz="2600">
                <a:latin typeface="Arial"/>
                <a:ea typeface="Arial"/>
                <a:cs typeface="Arial"/>
                <a:sym typeface="Arial"/>
              </a:rPr>
              <a:t>Validate dist contains the correct register value</a:t>
            </a:r>
            <a:endParaRPr sz="2600">
              <a:latin typeface="Arial"/>
              <a:ea typeface="Arial"/>
              <a:cs typeface="Arial"/>
              <a:sym typeface="Arial"/>
            </a:endParaRPr>
          </a:p>
          <a:p>
            <a:pPr marL="457200" lvl="0" indent="-358140" algn="l" rtl="0">
              <a:spcBef>
                <a:spcPts val="0"/>
              </a:spcBef>
              <a:spcAft>
                <a:spcPts val="0"/>
              </a:spcAft>
              <a:buSzPts val="2040"/>
              <a:buFont typeface="Arial"/>
              <a:buAutoNum type="arabicParenR"/>
            </a:pPr>
            <a:r>
              <a:rPr lang="en" sz="2600">
                <a:latin typeface="Arial"/>
                <a:ea typeface="Arial"/>
                <a:cs typeface="Arial"/>
                <a:sym typeface="Arial"/>
              </a:rPr>
              <a:t>Validate X and Y addresses are populated correctly</a:t>
            </a:r>
            <a:endParaRPr sz="2600">
              <a:latin typeface="Arial"/>
              <a:ea typeface="Arial"/>
              <a:cs typeface="Arial"/>
              <a:sym typeface="Arial"/>
            </a:endParaRPr>
          </a:p>
          <a:p>
            <a:pPr marL="457200" lvl="0" indent="-358140" algn="l" rtl="0">
              <a:spcBef>
                <a:spcPts val="0"/>
              </a:spcBef>
              <a:spcAft>
                <a:spcPts val="0"/>
              </a:spcAft>
              <a:buSzPts val="2040"/>
              <a:buFont typeface="Arial"/>
              <a:buAutoNum type="arabicParenR"/>
            </a:pPr>
            <a:r>
              <a:rPr lang="en" sz="2600">
                <a:latin typeface="Arial"/>
                <a:ea typeface="Arial"/>
                <a:cs typeface="Arial"/>
                <a:sym typeface="Arial"/>
              </a:rPr>
              <a:t>Validate X and Y match operand_a and operand_b</a:t>
            </a:r>
            <a:endParaRPr sz="2600">
              <a:latin typeface="Arial"/>
              <a:ea typeface="Arial"/>
              <a:cs typeface="Arial"/>
              <a:sym typeface="Arial"/>
            </a:endParaRPr>
          </a:p>
          <a:p>
            <a:pPr marL="457200" lvl="0" indent="-358140" algn="l" rtl="0">
              <a:spcBef>
                <a:spcPts val="0"/>
              </a:spcBef>
              <a:spcAft>
                <a:spcPts val="0"/>
              </a:spcAft>
              <a:buSzPts val="2040"/>
              <a:buFont typeface="Arial"/>
              <a:buAutoNum type="arabicParenR"/>
            </a:pPr>
            <a:r>
              <a:rPr lang="en" sz="2600">
                <a:latin typeface="Arial"/>
                <a:ea typeface="Arial"/>
                <a:cs typeface="Arial"/>
                <a:sym typeface="Arial"/>
              </a:rPr>
              <a:t>Validate if STORE bits [3:0] are zero</a:t>
            </a:r>
            <a:endParaRPr sz="2600">
              <a:latin typeface="Arial"/>
              <a:ea typeface="Arial"/>
              <a:cs typeface="Arial"/>
              <a:sym typeface="Arial"/>
            </a:endParaRPr>
          </a:p>
        </p:txBody>
      </p:sp>
      <p:sp>
        <p:nvSpPr>
          <p:cNvPr id="259" name="Google Shape;259;g1a8e22e4125_1_22"/>
          <p:cNvSpPr txBox="1">
            <a:spLocks noGrp="1"/>
          </p:cNvSpPr>
          <p:nvPr>
            <p:ph type="sldNum" idx="12"/>
          </p:nvPr>
        </p:nvSpPr>
        <p:spPr>
          <a:xfrm>
            <a:off x="10352540" y="295729"/>
            <a:ext cx="838200" cy="767700"/>
          </a:xfrm>
          <a:prstGeom prst="rect">
            <a:avLst/>
          </a:prstGeom>
        </p:spPr>
        <p:txBody>
          <a:bodyPr spcFirstLastPara="1" wrap="square" lIns="91425" tIns="45700" rIns="91425" bIns="45700" anchor="b" anchorCtr="0">
            <a:noAutofit/>
          </a:bodyPr>
          <a:lstStyle/>
          <a:p>
            <a:pPr marL="0" lvl="0" indent="0" algn="ctr" rtl="0">
              <a:spcBef>
                <a:spcPts val="0"/>
              </a:spcBef>
              <a:spcAft>
                <a:spcPts val="0"/>
              </a:spcAft>
              <a:buClr>
                <a:srgbClr val="000000"/>
              </a:buClr>
              <a:buFont typeface="Arial"/>
              <a:buNone/>
            </a:pPr>
            <a:fld id="{00000000-1234-1234-1234-123412341234}" type="slidenum">
              <a:rPr lang="en"/>
              <a:t>15</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11"/>
          <p:cNvSpPr txBox="1">
            <a:spLocks noGrp="1"/>
          </p:cNvSpPr>
          <p:nvPr>
            <p:ph type="title"/>
          </p:nvPr>
        </p:nvSpPr>
        <p:spPr>
          <a:xfrm>
            <a:off x="604661" y="531143"/>
            <a:ext cx="9404700" cy="1400400"/>
          </a:xfrm>
          <a:prstGeom prst="rect">
            <a:avLst/>
          </a:prstGeom>
          <a:noFill/>
          <a:ln>
            <a:noFill/>
          </a:ln>
        </p:spPr>
        <p:txBody>
          <a:bodyPr spcFirstLastPara="1" wrap="square" lIns="121900" tIns="121900" rIns="121900" bIns="121900" anchor="t" anchorCtr="0">
            <a:normAutofit/>
          </a:bodyPr>
          <a:lstStyle/>
          <a:p>
            <a:pPr marL="0" marR="0" lvl="0" indent="0" algn="l" rtl="0">
              <a:lnSpc>
                <a:spcPct val="100000"/>
              </a:lnSpc>
              <a:spcBef>
                <a:spcPts val="0"/>
              </a:spcBef>
              <a:spcAft>
                <a:spcPts val="0"/>
              </a:spcAft>
              <a:buClr>
                <a:srgbClr val="000000"/>
              </a:buClr>
              <a:buSzPts val="2400"/>
              <a:buFont typeface="Arial"/>
              <a:buNone/>
            </a:pPr>
            <a:r>
              <a:rPr lang="en" sz="4400" i="0" u="none" strike="noStrike" cap="none">
                <a:solidFill>
                  <a:schemeClr val="lt1"/>
                </a:solidFill>
                <a:latin typeface="Arial"/>
                <a:ea typeface="Arial"/>
                <a:cs typeface="Arial"/>
                <a:sym typeface="Arial"/>
              </a:rPr>
              <a:t>Bugs Found</a:t>
            </a:r>
            <a:endParaRPr sz="4400" i="0" u="none" strike="noStrike" cap="none">
              <a:solidFill>
                <a:schemeClr val="lt1"/>
              </a:solidFill>
              <a:latin typeface="Arial"/>
              <a:ea typeface="Arial"/>
              <a:cs typeface="Arial"/>
              <a:sym typeface="Arial"/>
            </a:endParaRPr>
          </a:p>
        </p:txBody>
      </p:sp>
      <p:sp>
        <p:nvSpPr>
          <p:cNvPr id="265" name="Google Shape;265;p11"/>
          <p:cNvSpPr txBox="1">
            <a:spLocks noGrp="1"/>
          </p:cNvSpPr>
          <p:nvPr>
            <p:ph type="body" idx="1"/>
          </p:nvPr>
        </p:nvSpPr>
        <p:spPr>
          <a:xfrm>
            <a:off x="1061862" y="2131343"/>
            <a:ext cx="8946600" cy="4195500"/>
          </a:xfrm>
          <a:prstGeom prst="rect">
            <a:avLst/>
          </a:prstGeom>
          <a:noFill/>
          <a:ln>
            <a:noFill/>
          </a:ln>
        </p:spPr>
        <p:txBody>
          <a:bodyPr spcFirstLastPara="1" wrap="square" lIns="121900" tIns="121900" rIns="121900" bIns="121900" anchor="t" anchorCtr="0">
            <a:noAutofit/>
          </a:bodyPr>
          <a:lstStyle/>
          <a:p>
            <a:pPr marL="457200" marR="0" lvl="0" indent="-423354" algn="l" rtl="0">
              <a:lnSpc>
                <a:spcPct val="95000"/>
              </a:lnSpc>
              <a:spcBef>
                <a:spcPts val="1600"/>
              </a:spcBef>
              <a:spcAft>
                <a:spcPts val="0"/>
              </a:spcAft>
              <a:buSzPts val="3067"/>
              <a:buFont typeface="Arial"/>
              <a:buChar char="●"/>
            </a:pPr>
            <a:r>
              <a:rPr lang="en" sz="3067">
                <a:latin typeface="Arial"/>
                <a:ea typeface="Arial"/>
                <a:cs typeface="Arial"/>
                <a:sym typeface="Arial"/>
              </a:rPr>
              <a:t>ALU not setting the Zero Flag</a:t>
            </a:r>
            <a:endParaRPr sz="3067">
              <a:latin typeface="Arial"/>
              <a:ea typeface="Arial"/>
              <a:cs typeface="Arial"/>
              <a:sym typeface="Arial"/>
            </a:endParaRPr>
          </a:p>
          <a:p>
            <a:pPr marL="457200" marR="0" lvl="0" indent="-423354" algn="l" rtl="0">
              <a:lnSpc>
                <a:spcPct val="95000"/>
              </a:lnSpc>
              <a:spcBef>
                <a:spcPts val="0"/>
              </a:spcBef>
              <a:spcAft>
                <a:spcPts val="0"/>
              </a:spcAft>
              <a:buSzPts val="3067"/>
              <a:buFont typeface="Arial"/>
              <a:buChar char="●"/>
            </a:pPr>
            <a:r>
              <a:rPr lang="en" sz="3067">
                <a:latin typeface="Arial"/>
                <a:ea typeface="Arial"/>
                <a:cs typeface="Arial"/>
                <a:sym typeface="Arial"/>
              </a:rPr>
              <a:t>ALU not performing correctly ADD and SUB</a:t>
            </a:r>
            <a:endParaRPr sz="3067">
              <a:latin typeface="Arial"/>
              <a:ea typeface="Arial"/>
              <a:cs typeface="Arial"/>
              <a:sym typeface="Arial"/>
            </a:endParaRPr>
          </a:p>
          <a:p>
            <a:pPr marL="457200" marR="0" lvl="0" indent="-423354" algn="l" rtl="0">
              <a:lnSpc>
                <a:spcPct val="95000"/>
              </a:lnSpc>
              <a:spcBef>
                <a:spcPts val="0"/>
              </a:spcBef>
              <a:spcAft>
                <a:spcPts val="0"/>
              </a:spcAft>
              <a:buSzPts val="3067"/>
              <a:buFont typeface="Arial"/>
              <a:buChar char="●"/>
            </a:pPr>
            <a:r>
              <a:rPr lang="en" sz="3067">
                <a:latin typeface="Arial"/>
                <a:ea typeface="Arial"/>
                <a:cs typeface="Arial"/>
                <a:sym typeface="Arial"/>
              </a:rPr>
              <a:t>ALU not setting the Carry Flag correctly</a:t>
            </a:r>
            <a:endParaRPr sz="3067">
              <a:latin typeface="Arial"/>
              <a:ea typeface="Arial"/>
              <a:cs typeface="Arial"/>
              <a:sym typeface="Arial"/>
            </a:endParaRPr>
          </a:p>
          <a:p>
            <a:pPr marL="457200" marR="0" lvl="0" indent="-423354" algn="l" rtl="0">
              <a:lnSpc>
                <a:spcPct val="95000"/>
              </a:lnSpc>
              <a:spcBef>
                <a:spcPts val="0"/>
              </a:spcBef>
              <a:spcAft>
                <a:spcPts val="0"/>
              </a:spcAft>
              <a:buSzPts val="3067"/>
              <a:buFont typeface="Arial"/>
              <a:buChar char="●"/>
            </a:pPr>
            <a:r>
              <a:rPr lang="en" sz="3067">
                <a:latin typeface="Arial"/>
                <a:ea typeface="Arial"/>
                <a:cs typeface="Arial"/>
                <a:sym typeface="Arial"/>
              </a:rPr>
              <a:t>STORE not storing the data in the scratchpad due to decrementing incorrectly and ALU wrong Address calculation (later we were explained it was due to the stack pointer)</a:t>
            </a:r>
            <a:endParaRPr sz="3067">
              <a:latin typeface="Arial"/>
              <a:ea typeface="Arial"/>
              <a:cs typeface="Arial"/>
              <a:sym typeface="Arial"/>
            </a:endParaRPr>
          </a:p>
          <a:p>
            <a:pPr marL="0" marR="0" lvl="0" indent="0" algn="l" rtl="0">
              <a:lnSpc>
                <a:spcPct val="95000"/>
              </a:lnSpc>
              <a:spcBef>
                <a:spcPts val="1600"/>
              </a:spcBef>
              <a:spcAft>
                <a:spcPts val="0"/>
              </a:spcAft>
              <a:buClr>
                <a:srgbClr val="000000"/>
              </a:buClr>
              <a:buSzPts val="935"/>
              <a:buFont typeface="Arial"/>
              <a:buNone/>
            </a:pPr>
            <a:endParaRPr sz="3067">
              <a:latin typeface="Arial"/>
              <a:ea typeface="Arial"/>
              <a:cs typeface="Arial"/>
              <a:sym typeface="Arial"/>
            </a:endParaRPr>
          </a:p>
          <a:p>
            <a:pPr marL="0" marR="0" lvl="0" indent="0" algn="l" rtl="0">
              <a:lnSpc>
                <a:spcPct val="95000"/>
              </a:lnSpc>
              <a:spcBef>
                <a:spcPts val="1600"/>
              </a:spcBef>
              <a:spcAft>
                <a:spcPts val="1600"/>
              </a:spcAft>
              <a:buClr>
                <a:srgbClr val="000000"/>
              </a:buClr>
              <a:buSzPts val="935"/>
              <a:buFont typeface="Arial"/>
              <a:buNone/>
            </a:pPr>
            <a:endParaRPr sz="3067">
              <a:latin typeface="Arial"/>
              <a:ea typeface="Arial"/>
              <a:cs typeface="Arial"/>
              <a:sym typeface="Arial"/>
            </a:endParaRPr>
          </a:p>
        </p:txBody>
      </p:sp>
      <p:sp>
        <p:nvSpPr>
          <p:cNvPr id="266" name="Google Shape;266;p11"/>
          <p:cNvSpPr txBox="1">
            <a:spLocks noGrp="1"/>
          </p:cNvSpPr>
          <p:nvPr>
            <p:ph type="sldNum" idx="12"/>
          </p:nvPr>
        </p:nvSpPr>
        <p:spPr>
          <a:xfrm>
            <a:off x="10352540" y="295729"/>
            <a:ext cx="838200" cy="767700"/>
          </a:xfrm>
          <a:prstGeom prst="rect">
            <a:avLst/>
          </a:prstGeom>
        </p:spPr>
        <p:txBody>
          <a:bodyPr spcFirstLastPara="1" wrap="square" lIns="91425" tIns="45700" rIns="91425" bIns="45700" anchor="b" anchorCtr="0">
            <a:noAutofit/>
          </a:bodyPr>
          <a:lstStyle/>
          <a:p>
            <a:pPr marL="0" lvl="0" indent="0" algn="ctr" rtl="0">
              <a:spcBef>
                <a:spcPts val="0"/>
              </a:spcBef>
              <a:spcAft>
                <a:spcPts val="0"/>
              </a:spcAft>
              <a:buClr>
                <a:srgbClr val="000000"/>
              </a:buClr>
              <a:buFont typeface="Arial"/>
              <a:buNone/>
            </a:pPr>
            <a:fld id="{00000000-1234-1234-1234-123412341234}" type="slidenum">
              <a:rPr lang="en"/>
              <a:t>16</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g1a8e22e4125_1_0"/>
          <p:cNvSpPr txBox="1">
            <a:spLocks noGrp="1"/>
          </p:cNvSpPr>
          <p:nvPr>
            <p:ph type="title"/>
          </p:nvPr>
        </p:nvSpPr>
        <p:spPr>
          <a:xfrm>
            <a:off x="646111" y="452718"/>
            <a:ext cx="9404700" cy="1400400"/>
          </a:xfrm>
          <a:prstGeom prst="rect">
            <a:avLst/>
          </a:prstGeom>
          <a:noFill/>
          <a:ln>
            <a:noFill/>
          </a:ln>
        </p:spPr>
        <p:txBody>
          <a:bodyPr spcFirstLastPara="1" wrap="square" lIns="121900" tIns="121900" rIns="121900" bIns="121900" anchor="t" anchorCtr="0">
            <a:normAutofit/>
          </a:bodyPr>
          <a:lstStyle/>
          <a:p>
            <a:pPr marL="0" marR="0" lvl="0" indent="0" algn="l" rtl="0">
              <a:lnSpc>
                <a:spcPct val="100000"/>
              </a:lnSpc>
              <a:spcBef>
                <a:spcPts val="0"/>
              </a:spcBef>
              <a:spcAft>
                <a:spcPts val="0"/>
              </a:spcAft>
              <a:buClr>
                <a:srgbClr val="000000"/>
              </a:buClr>
              <a:buSzPts val="2400"/>
              <a:buFont typeface="Arial"/>
              <a:buNone/>
            </a:pPr>
            <a:r>
              <a:rPr lang="en" i="0" u="none" strike="noStrike" cap="none">
                <a:solidFill>
                  <a:schemeClr val="lt1"/>
                </a:solidFill>
                <a:latin typeface="Arial"/>
                <a:ea typeface="Arial"/>
                <a:cs typeface="Arial"/>
                <a:sym typeface="Arial"/>
              </a:rPr>
              <a:t>Challenges Encountered</a:t>
            </a:r>
            <a:endParaRPr i="0" u="none" strike="noStrike" cap="none">
              <a:solidFill>
                <a:schemeClr val="lt1"/>
              </a:solidFill>
              <a:latin typeface="Arial"/>
              <a:ea typeface="Arial"/>
              <a:cs typeface="Arial"/>
              <a:sym typeface="Arial"/>
            </a:endParaRPr>
          </a:p>
        </p:txBody>
      </p:sp>
      <p:sp>
        <p:nvSpPr>
          <p:cNvPr id="272" name="Google Shape;272;g1a8e22e4125_1_0"/>
          <p:cNvSpPr txBox="1">
            <a:spLocks noGrp="1"/>
          </p:cNvSpPr>
          <p:nvPr>
            <p:ph type="body" idx="1"/>
          </p:nvPr>
        </p:nvSpPr>
        <p:spPr>
          <a:xfrm>
            <a:off x="843199" y="2052925"/>
            <a:ext cx="9906600" cy="4195500"/>
          </a:xfrm>
          <a:prstGeom prst="rect">
            <a:avLst/>
          </a:prstGeom>
          <a:noFill/>
          <a:ln>
            <a:noFill/>
          </a:ln>
        </p:spPr>
        <p:txBody>
          <a:bodyPr spcFirstLastPara="1" wrap="square" lIns="121900" tIns="121900" rIns="121900" bIns="121900" anchor="t" anchorCtr="0">
            <a:normAutofit/>
          </a:bodyPr>
          <a:lstStyle/>
          <a:p>
            <a:pPr marL="457200" marR="0" lvl="0" indent="-381000" algn="l" rtl="0">
              <a:lnSpc>
                <a:spcPct val="115000"/>
              </a:lnSpc>
              <a:spcBef>
                <a:spcPts val="1600"/>
              </a:spcBef>
              <a:spcAft>
                <a:spcPts val="0"/>
              </a:spcAft>
              <a:buClr>
                <a:srgbClr val="FFFFFF"/>
              </a:buClr>
              <a:buSzPts val="2400"/>
              <a:buFont typeface="Arial"/>
              <a:buAutoNum type="arabicPeriod"/>
            </a:pPr>
            <a:r>
              <a:rPr lang="en" sz="2400">
                <a:solidFill>
                  <a:srgbClr val="FFFFFF"/>
                </a:solidFill>
                <a:latin typeface="Arial"/>
                <a:ea typeface="Arial"/>
                <a:cs typeface="Arial"/>
                <a:sym typeface="Arial"/>
              </a:rPr>
              <a:t>PicoBlaze architecture and its functioning was difficult to understand.</a:t>
            </a:r>
            <a:endParaRPr sz="2400">
              <a:solidFill>
                <a:srgbClr val="FFFFFF"/>
              </a:solidFill>
              <a:latin typeface="Arial"/>
              <a:ea typeface="Arial"/>
              <a:cs typeface="Arial"/>
              <a:sym typeface="Arial"/>
            </a:endParaRPr>
          </a:p>
          <a:p>
            <a:pPr marL="457200" marR="0" lvl="0" indent="-381000" algn="l" rtl="0">
              <a:lnSpc>
                <a:spcPct val="115000"/>
              </a:lnSpc>
              <a:spcBef>
                <a:spcPts val="0"/>
              </a:spcBef>
              <a:spcAft>
                <a:spcPts val="0"/>
              </a:spcAft>
              <a:buClr>
                <a:srgbClr val="FFFFFF"/>
              </a:buClr>
              <a:buSzPts val="2400"/>
              <a:buFont typeface="Arial"/>
              <a:buAutoNum type="arabicPeriod"/>
            </a:pPr>
            <a:r>
              <a:rPr lang="en" sz="2400">
                <a:solidFill>
                  <a:srgbClr val="FFFFFF"/>
                </a:solidFill>
                <a:latin typeface="Arial"/>
                <a:ea typeface="Arial"/>
                <a:cs typeface="Arial"/>
                <a:sym typeface="Arial"/>
              </a:rPr>
              <a:t>Eliminating false positives from with the assertions was also a crucial step.</a:t>
            </a:r>
            <a:endParaRPr sz="2400">
              <a:solidFill>
                <a:srgbClr val="FFFFFF"/>
              </a:solidFill>
              <a:latin typeface="Arial"/>
              <a:ea typeface="Arial"/>
              <a:cs typeface="Arial"/>
              <a:sym typeface="Arial"/>
            </a:endParaRPr>
          </a:p>
          <a:p>
            <a:pPr marL="457200" marR="0" lvl="0" indent="-381000" algn="l" rtl="0">
              <a:lnSpc>
                <a:spcPct val="115000"/>
              </a:lnSpc>
              <a:spcBef>
                <a:spcPts val="0"/>
              </a:spcBef>
              <a:spcAft>
                <a:spcPts val="0"/>
              </a:spcAft>
              <a:buClr>
                <a:srgbClr val="FFFFFF"/>
              </a:buClr>
              <a:buSzPts val="2400"/>
              <a:buFont typeface="Arial"/>
              <a:buAutoNum type="arabicPeriod"/>
            </a:pPr>
            <a:r>
              <a:rPr lang="en" sz="2400">
                <a:solidFill>
                  <a:srgbClr val="FFFFFF"/>
                </a:solidFill>
                <a:latin typeface="Arial"/>
                <a:ea typeface="Arial"/>
                <a:cs typeface="Arial"/>
                <a:sym typeface="Arial"/>
              </a:rPr>
              <a:t>Coordinating remotely</a:t>
            </a:r>
            <a:endParaRPr sz="2400">
              <a:solidFill>
                <a:srgbClr val="FFFFFF"/>
              </a:solidFill>
              <a:latin typeface="Arial"/>
              <a:ea typeface="Arial"/>
              <a:cs typeface="Arial"/>
              <a:sym typeface="Arial"/>
            </a:endParaRPr>
          </a:p>
          <a:p>
            <a:pPr marL="457200" marR="0" lvl="0" indent="-381000" algn="l" rtl="0">
              <a:lnSpc>
                <a:spcPct val="115000"/>
              </a:lnSpc>
              <a:spcBef>
                <a:spcPts val="0"/>
              </a:spcBef>
              <a:spcAft>
                <a:spcPts val="0"/>
              </a:spcAft>
              <a:buClr>
                <a:srgbClr val="FFFFFF"/>
              </a:buClr>
              <a:buSzPts val="2400"/>
              <a:buFont typeface="Arial"/>
              <a:buAutoNum type="arabicPeriod"/>
            </a:pPr>
            <a:r>
              <a:rPr lang="en" sz="2400">
                <a:solidFill>
                  <a:srgbClr val="FFFFFF"/>
                </a:solidFill>
                <a:latin typeface="Arial"/>
                <a:ea typeface="Arial"/>
                <a:cs typeface="Arial"/>
                <a:sym typeface="Arial"/>
              </a:rPr>
              <a:t>Given the limited amount of time it was difficult to decide what we should test first</a:t>
            </a:r>
            <a:endParaRPr sz="2400">
              <a:solidFill>
                <a:srgbClr val="FFFFFF"/>
              </a:solidFill>
              <a:latin typeface="Arial"/>
              <a:ea typeface="Arial"/>
              <a:cs typeface="Arial"/>
              <a:sym typeface="Arial"/>
            </a:endParaRPr>
          </a:p>
          <a:p>
            <a:pPr marL="457200" marR="0" lvl="0" indent="-381000" algn="l" rtl="0">
              <a:lnSpc>
                <a:spcPct val="115000"/>
              </a:lnSpc>
              <a:spcBef>
                <a:spcPts val="0"/>
              </a:spcBef>
              <a:spcAft>
                <a:spcPts val="0"/>
              </a:spcAft>
              <a:buClr>
                <a:srgbClr val="FFFFFF"/>
              </a:buClr>
              <a:buSzPts val="2400"/>
              <a:buFont typeface="Arial"/>
              <a:buAutoNum type="arabicPeriod"/>
            </a:pPr>
            <a:r>
              <a:rPr lang="en" sz="2400">
                <a:solidFill>
                  <a:srgbClr val="FFFFFF"/>
                </a:solidFill>
                <a:latin typeface="Arial"/>
                <a:ea typeface="Arial"/>
                <a:cs typeface="Arial"/>
                <a:sym typeface="Arial"/>
              </a:rPr>
              <a:t>CAT infrastructure goes down or slows down often</a:t>
            </a:r>
            <a:endParaRPr sz="2400">
              <a:solidFill>
                <a:srgbClr val="FFFFFF"/>
              </a:solidFill>
              <a:latin typeface="Arial"/>
              <a:ea typeface="Arial"/>
              <a:cs typeface="Arial"/>
              <a:sym typeface="Arial"/>
            </a:endParaRPr>
          </a:p>
        </p:txBody>
      </p:sp>
      <p:sp>
        <p:nvSpPr>
          <p:cNvPr id="273" name="Google Shape;273;g1a8e22e4125_1_0"/>
          <p:cNvSpPr txBox="1">
            <a:spLocks noGrp="1"/>
          </p:cNvSpPr>
          <p:nvPr>
            <p:ph type="sldNum" idx="12"/>
          </p:nvPr>
        </p:nvSpPr>
        <p:spPr>
          <a:xfrm>
            <a:off x="10352540" y="295729"/>
            <a:ext cx="838200" cy="767700"/>
          </a:xfrm>
          <a:prstGeom prst="rect">
            <a:avLst/>
          </a:prstGeom>
        </p:spPr>
        <p:txBody>
          <a:bodyPr spcFirstLastPara="1" wrap="square" lIns="91425" tIns="45700" rIns="91425" bIns="45700" anchor="b" anchorCtr="0">
            <a:noAutofit/>
          </a:bodyPr>
          <a:lstStyle/>
          <a:p>
            <a:pPr marL="0" lvl="0" indent="0" algn="ctr" rtl="0">
              <a:spcBef>
                <a:spcPts val="0"/>
              </a:spcBef>
              <a:spcAft>
                <a:spcPts val="0"/>
              </a:spcAft>
              <a:buClr>
                <a:srgbClr val="000000"/>
              </a:buClr>
              <a:buFont typeface="Arial"/>
              <a:buNone/>
            </a:pPr>
            <a:fld id="{00000000-1234-1234-1234-123412341234}" type="slidenum">
              <a:rPr lang="en"/>
              <a:t>17</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g1a8e22e4125_1_28"/>
          <p:cNvSpPr txBox="1">
            <a:spLocks noGrp="1"/>
          </p:cNvSpPr>
          <p:nvPr>
            <p:ph type="title"/>
          </p:nvPr>
        </p:nvSpPr>
        <p:spPr>
          <a:xfrm>
            <a:off x="646111" y="452718"/>
            <a:ext cx="9404700" cy="1400400"/>
          </a:xfrm>
          <a:prstGeom prst="rect">
            <a:avLst/>
          </a:prstGeom>
          <a:noFill/>
          <a:ln>
            <a:noFill/>
          </a:ln>
        </p:spPr>
        <p:txBody>
          <a:bodyPr spcFirstLastPara="1" wrap="square" lIns="121900" tIns="121900" rIns="121900" bIns="121900" anchor="t" anchorCtr="0">
            <a:normAutofit/>
          </a:bodyPr>
          <a:lstStyle/>
          <a:p>
            <a:pPr marL="0" marR="0" lvl="0" indent="0" algn="l" rtl="0">
              <a:lnSpc>
                <a:spcPct val="100000"/>
              </a:lnSpc>
              <a:spcBef>
                <a:spcPts val="0"/>
              </a:spcBef>
              <a:spcAft>
                <a:spcPts val="0"/>
              </a:spcAft>
              <a:buClr>
                <a:srgbClr val="000000"/>
              </a:buClr>
              <a:buSzPts val="2400"/>
              <a:buFont typeface="Arial"/>
              <a:buNone/>
            </a:pPr>
            <a:r>
              <a:rPr lang="en" sz="4300">
                <a:solidFill>
                  <a:schemeClr val="lt1"/>
                </a:solidFill>
                <a:latin typeface="Arial"/>
                <a:ea typeface="Arial"/>
                <a:cs typeface="Arial"/>
                <a:sym typeface="Arial"/>
              </a:rPr>
              <a:t>Learnings</a:t>
            </a:r>
            <a:endParaRPr sz="4300" i="0" u="none" strike="noStrike" cap="none">
              <a:solidFill>
                <a:schemeClr val="lt1"/>
              </a:solidFill>
              <a:latin typeface="Arial"/>
              <a:ea typeface="Arial"/>
              <a:cs typeface="Arial"/>
              <a:sym typeface="Arial"/>
            </a:endParaRPr>
          </a:p>
        </p:txBody>
      </p:sp>
      <p:sp>
        <p:nvSpPr>
          <p:cNvPr id="279" name="Google Shape;279;g1a8e22e4125_1_28"/>
          <p:cNvSpPr txBox="1">
            <a:spLocks noGrp="1"/>
          </p:cNvSpPr>
          <p:nvPr>
            <p:ph type="body" idx="1"/>
          </p:nvPr>
        </p:nvSpPr>
        <p:spPr>
          <a:xfrm>
            <a:off x="1103312" y="2052918"/>
            <a:ext cx="8946600" cy="4195500"/>
          </a:xfrm>
          <a:prstGeom prst="rect">
            <a:avLst/>
          </a:prstGeom>
          <a:noFill/>
          <a:ln>
            <a:noFill/>
          </a:ln>
        </p:spPr>
        <p:txBody>
          <a:bodyPr spcFirstLastPara="1" wrap="square" lIns="121900" tIns="121900" rIns="121900" bIns="121900" anchor="t" anchorCtr="0">
            <a:noAutofit/>
          </a:bodyPr>
          <a:lstStyle/>
          <a:p>
            <a:pPr marL="457200" marR="0" lvl="0" indent="-417004" algn="l" rtl="0">
              <a:lnSpc>
                <a:spcPct val="95000"/>
              </a:lnSpc>
              <a:spcBef>
                <a:spcPts val="1600"/>
              </a:spcBef>
              <a:spcAft>
                <a:spcPts val="0"/>
              </a:spcAft>
              <a:buClr>
                <a:schemeClr val="lt1"/>
              </a:buClr>
              <a:buSzPts val="2967"/>
              <a:buFont typeface="Arial"/>
              <a:buAutoNum type="arabicPeriod"/>
            </a:pPr>
            <a:r>
              <a:rPr lang="en" sz="2967">
                <a:latin typeface="Arial"/>
                <a:ea typeface="Arial"/>
                <a:cs typeface="Arial"/>
                <a:sym typeface="Arial"/>
              </a:rPr>
              <a:t>We got to work collectively in the github classroom version control environment.</a:t>
            </a:r>
            <a:endParaRPr sz="2967">
              <a:latin typeface="Arial"/>
              <a:ea typeface="Arial"/>
              <a:cs typeface="Arial"/>
              <a:sym typeface="Arial"/>
            </a:endParaRPr>
          </a:p>
          <a:p>
            <a:pPr marL="457200" marR="0" lvl="0" indent="-417004" algn="l" rtl="0">
              <a:lnSpc>
                <a:spcPct val="95000"/>
              </a:lnSpc>
              <a:spcBef>
                <a:spcPts val="0"/>
              </a:spcBef>
              <a:spcAft>
                <a:spcPts val="0"/>
              </a:spcAft>
              <a:buClr>
                <a:schemeClr val="lt1"/>
              </a:buClr>
              <a:buSzPts val="2967"/>
              <a:buFont typeface="Arial"/>
              <a:buAutoNum type="arabicPeriod"/>
            </a:pPr>
            <a:r>
              <a:rPr lang="en" sz="2967">
                <a:latin typeface="Arial"/>
                <a:ea typeface="Arial"/>
                <a:cs typeface="Arial"/>
                <a:sym typeface="Arial"/>
              </a:rPr>
              <a:t>Working together remotely, exchanging ideas and collaborating helped all three of us to get better insights of the PicoBlaze, writing the test cases and assertions.</a:t>
            </a:r>
            <a:endParaRPr sz="2967">
              <a:latin typeface="Arial"/>
              <a:ea typeface="Arial"/>
              <a:cs typeface="Arial"/>
              <a:sym typeface="Arial"/>
            </a:endParaRPr>
          </a:p>
          <a:p>
            <a:pPr marL="457200" marR="0" lvl="0" indent="-417004" algn="l" rtl="0">
              <a:lnSpc>
                <a:spcPct val="95000"/>
              </a:lnSpc>
              <a:spcBef>
                <a:spcPts val="0"/>
              </a:spcBef>
              <a:spcAft>
                <a:spcPts val="0"/>
              </a:spcAft>
              <a:buSzPts val="2967"/>
              <a:buFont typeface="Arial"/>
              <a:buAutoNum type="arabicPeriod"/>
            </a:pPr>
            <a:r>
              <a:rPr lang="en" sz="2967">
                <a:latin typeface="Arial"/>
                <a:ea typeface="Arial"/>
                <a:cs typeface="Arial"/>
                <a:sym typeface="Arial"/>
              </a:rPr>
              <a:t>Timing is literally everything when it comes to digital design and testing</a:t>
            </a:r>
            <a:endParaRPr sz="2967">
              <a:latin typeface="Arial"/>
              <a:ea typeface="Arial"/>
              <a:cs typeface="Arial"/>
              <a:sym typeface="Arial"/>
            </a:endParaRPr>
          </a:p>
          <a:p>
            <a:pPr marL="457200" marR="0" lvl="0" indent="0" algn="l" rtl="0">
              <a:lnSpc>
                <a:spcPct val="95000"/>
              </a:lnSpc>
              <a:spcBef>
                <a:spcPts val="1600"/>
              </a:spcBef>
              <a:spcAft>
                <a:spcPts val="0"/>
              </a:spcAft>
              <a:buNone/>
            </a:pPr>
            <a:endParaRPr sz="2967">
              <a:solidFill>
                <a:srgbClr val="000000"/>
              </a:solidFill>
              <a:latin typeface="Arial"/>
              <a:ea typeface="Arial"/>
              <a:cs typeface="Arial"/>
              <a:sym typeface="Arial"/>
            </a:endParaRPr>
          </a:p>
        </p:txBody>
      </p:sp>
      <p:sp>
        <p:nvSpPr>
          <p:cNvPr id="280" name="Google Shape;280;g1a8e22e4125_1_28"/>
          <p:cNvSpPr txBox="1">
            <a:spLocks noGrp="1"/>
          </p:cNvSpPr>
          <p:nvPr>
            <p:ph type="sldNum" idx="12"/>
          </p:nvPr>
        </p:nvSpPr>
        <p:spPr>
          <a:xfrm>
            <a:off x="10352540" y="295729"/>
            <a:ext cx="838200" cy="767700"/>
          </a:xfrm>
          <a:prstGeom prst="rect">
            <a:avLst/>
          </a:prstGeom>
        </p:spPr>
        <p:txBody>
          <a:bodyPr spcFirstLastPara="1" wrap="square" lIns="91425" tIns="45700" rIns="91425" bIns="45700" anchor="b" anchorCtr="0">
            <a:noAutofit/>
          </a:bodyPr>
          <a:lstStyle/>
          <a:p>
            <a:pPr marL="0" lvl="0" indent="0" algn="ctr" rtl="0">
              <a:spcBef>
                <a:spcPts val="0"/>
              </a:spcBef>
              <a:spcAft>
                <a:spcPts val="0"/>
              </a:spcAft>
              <a:buClr>
                <a:srgbClr val="000000"/>
              </a:buClr>
              <a:buFont typeface="Arial"/>
              <a:buNone/>
            </a:pPr>
            <a:fld id="{00000000-1234-1234-1234-123412341234}" type="slidenum">
              <a:rPr lang="en"/>
              <a:t>18</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13"/>
          <p:cNvSpPr txBox="1">
            <a:spLocks noGrp="1"/>
          </p:cNvSpPr>
          <p:nvPr>
            <p:ph type="title"/>
          </p:nvPr>
        </p:nvSpPr>
        <p:spPr>
          <a:xfrm>
            <a:off x="646111" y="452718"/>
            <a:ext cx="9404723" cy="1400530"/>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ts val="0"/>
              </a:spcBef>
              <a:spcAft>
                <a:spcPts val="0"/>
              </a:spcAft>
              <a:buClr>
                <a:srgbClr val="000000"/>
              </a:buClr>
              <a:buSzPts val="990"/>
              <a:buFont typeface="Arial"/>
              <a:buNone/>
            </a:pPr>
            <a:r>
              <a:rPr lang="en" sz="3466" i="0" u="none" strike="noStrike" cap="none">
                <a:solidFill>
                  <a:schemeClr val="lt1"/>
                </a:solidFill>
                <a:latin typeface="Arial"/>
                <a:ea typeface="Arial"/>
                <a:cs typeface="Arial"/>
                <a:sym typeface="Arial"/>
              </a:rPr>
              <a:t>Given more time, what we would do differently...</a:t>
            </a:r>
            <a:endParaRPr sz="3466" i="0" u="none" strike="noStrike" cap="none">
              <a:solidFill>
                <a:schemeClr val="lt1"/>
              </a:solidFill>
              <a:latin typeface="Arial"/>
              <a:ea typeface="Arial"/>
              <a:cs typeface="Arial"/>
              <a:sym typeface="Arial"/>
            </a:endParaRPr>
          </a:p>
        </p:txBody>
      </p:sp>
      <p:sp>
        <p:nvSpPr>
          <p:cNvPr id="286" name="Google Shape;286;p13"/>
          <p:cNvSpPr txBox="1">
            <a:spLocks noGrp="1"/>
          </p:cNvSpPr>
          <p:nvPr>
            <p:ph type="body" idx="1"/>
          </p:nvPr>
        </p:nvSpPr>
        <p:spPr>
          <a:xfrm>
            <a:off x="1103312" y="2052918"/>
            <a:ext cx="8946541" cy="4195481"/>
          </a:xfrm>
          <a:prstGeom prst="rect">
            <a:avLst/>
          </a:prstGeom>
          <a:noFill/>
          <a:ln>
            <a:noFill/>
          </a:ln>
        </p:spPr>
        <p:txBody>
          <a:bodyPr spcFirstLastPara="1" wrap="square" lIns="121900" tIns="121900" rIns="121900" bIns="121900" anchor="t" anchorCtr="0">
            <a:noAutofit/>
          </a:bodyPr>
          <a:lstStyle/>
          <a:p>
            <a:pPr marL="457200" marR="0" lvl="0" indent="-368300" algn="l" rtl="0">
              <a:lnSpc>
                <a:spcPct val="105000"/>
              </a:lnSpc>
              <a:spcBef>
                <a:spcPts val="0"/>
              </a:spcBef>
              <a:spcAft>
                <a:spcPts val="0"/>
              </a:spcAft>
              <a:buClr>
                <a:schemeClr val="lt1"/>
              </a:buClr>
              <a:buSzPts val="2200"/>
              <a:buFont typeface="Arial"/>
              <a:buAutoNum type="arabicPeriod"/>
            </a:pPr>
            <a:r>
              <a:rPr lang="en" sz="2200">
                <a:latin typeface="Arial"/>
                <a:ea typeface="Arial"/>
                <a:cs typeface="Arial"/>
                <a:sym typeface="Arial"/>
              </a:rPr>
              <a:t>Review more functionalities and write higher level tests/assertions </a:t>
            </a:r>
            <a:endParaRPr sz="2200">
              <a:latin typeface="Arial"/>
              <a:ea typeface="Arial"/>
              <a:cs typeface="Arial"/>
              <a:sym typeface="Arial"/>
            </a:endParaRPr>
          </a:p>
          <a:p>
            <a:pPr marL="457200" marR="0" lvl="0" indent="-368300" algn="l" rtl="0">
              <a:lnSpc>
                <a:spcPct val="105000"/>
              </a:lnSpc>
              <a:spcBef>
                <a:spcPts val="0"/>
              </a:spcBef>
              <a:spcAft>
                <a:spcPts val="0"/>
              </a:spcAft>
              <a:buSzPts val="2200"/>
              <a:buFont typeface="Arial"/>
              <a:buAutoNum type="arabicPeriod"/>
            </a:pPr>
            <a:r>
              <a:rPr lang="en" sz="2200">
                <a:latin typeface="Arial"/>
                <a:ea typeface="Arial"/>
                <a:cs typeface="Arial"/>
                <a:sym typeface="Arial"/>
              </a:rPr>
              <a:t>Drill down to timings and signal level testing, to ensure signals propagate based on the spec defined timing and get asserted correctly</a:t>
            </a:r>
            <a:endParaRPr sz="2200">
              <a:latin typeface="Arial"/>
              <a:ea typeface="Arial"/>
              <a:cs typeface="Arial"/>
              <a:sym typeface="Arial"/>
            </a:endParaRPr>
          </a:p>
          <a:p>
            <a:pPr marL="457200" marR="0" lvl="0" indent="-368300" algn="l" rtl="0">
              <a:lnSpc>
                <a:spcPct val="105000"/>
              </a:lnSpc>
              <a:spcBef>
                <a:spcPts val="0"/>
              </a:spcBef>
              <a:spcAft>
                <a:spcPts val="0"/>
              </a:spcAft>
              <a:buSzPts val="2200"/>
              <a:buFont typeface="Arial"/>
              <a:buAutoNum type="arabicPeriod"/>
            </a:pPr>
            <a:r>
              <a:rPr lang="en" sz="2200">
                <a:latin typeface="Arial"/>
                <a:ea typeface="Arial"/>
                <a:cs typeface="Arial"/>
                <a:sym typeface="Arial"/>
              </a:rPr>
              <a:t>Write tests for stack pointer</a:t>
            </a:r>
            <a:endParaRPr sz="2200">
              <a:latin typeface="Arial"/>
              <a:ea typeface="Arial"/>
              <a:cs typeface="Arial"/>
              <a:sym typeface="Arial"/>
            </a:endParaRPr>
          </a:p>
          <a:p>
            <a:pPr marL="457200" marR="0" lvl="0" indent="-368300" algn="l" rtl="0">
              <a:lnSpc>
                <a:spcPct val="105000"/>
              </a:lnSpc>
              <a:spcBef>
                <a:spcPts val="0"/>
              </a:spcBef>
              <a:spcAft>
                <a:spcPts val="0"/>
              </a:spcAft>
              <a:buSzPts val="2200"/>
              <a:buFont typeface="Arial"/>
              <a:buAutoNum type="arabicPeriod"/>
            </a:pPr>
            <a:r>
              <a:rPr lang="en" sz="2200">
                <a:latin typeface="Arial"/>
                <a:ea typeface="Arial"/>
                <a:cs typeface="Arial"/>
                <a:sym typeface="Arial"/>
              </a:rPr>
              <a:t>Instead of having the assertions in the test bench we would have created a separate file for that, even better separate the assertions</a:t>
            </a:r>
            <a:endParaRPr sz="2200">
              <a:latin typeface="Arial"/>
              <a:ea typeface="Arial"/>
              <a:cs typeface="Arial"/>
              <a:sym typeface="Arial"/>
            </a:endParaRPr>
          </a:p>
          <a:p>
            <a:pPr marL="457200" marR="0" lvl="0" indent="-368300" algn="l" rtl="0">
              <a:lnSpc>
                <a:spcPct val="105000"/>
              </a:lnSpc>
              <a:spcBef>
                <a:spcPts val="0"/>
              </a:spcBef>
              <a:spcAft>
                <a:spcPts val="0"/>
              </a:spcAft>
              <a:buSzPts val="2200"/>
              <a:buFont typeface="Arial"/>
              <a:buAutoNum type="arabicPeriod"/>
            </a:pPr>
            <a:r>
              <a:rPr lang="en" sz="2200">
                <a:latin typeface="Arial"/>
                <a:ea typeface="Arial"/>
                <a:cs typeface="Arial"/>
                <a:sym typeface="Arial"/>
              </a:rPr>
              <a:t>We would have created an interface that connects all signals, instead of hacking the signals through their module names. That would have been a much cleaner approach</a:t>
            </a:r>
            <a:endParaRPr sz="2200">
              <a:latin typeface="Arial"/>
              <a:ea typeface="Arial"/>
              <a:cs typeface="Arial"/>
              <a:sym typeface="Arial"/>
            </a:endParaRPr>
          </a:p>
        </p:txBody>
      </p:sp>
      <p:sp>
        <p:nvSpPr>
          <p:cNvPr id="287" name="Google Shape;287;p13"/>
          <p:cNvSpPr txBox="1">
            <a:spLocks noGrp="1"/>
          </p:cNvSpPr>
          <p:nvPr>
            <p:ph type="sldNum" idx="12"/>
          </p:nvPr>
        </p:nvSpPr>
        <p:spPr>
          <a:xfrm>
            <a:off x="10352540" y="295729"/>
            <a:ext cx="838200" cy="767700"/>
          </a:xfrm>
          <a:prstGeom prst="rect">
            <a:avLst/>
          </a:prstGeom>
        </p:spPr>
        <p:txBody>
          <a:bodyPr spcFirstLastPara="1" wrap="square" lIns="91425" tIns="45700" rIns="91425" bIns="45700" anchor="b" anchorCtr="0">
            <a:noAutofit/>
          </a:bodyPr>
          <a:lstStyle/>
          <a:p>
            <a:pPr marL="0" lvl="0" indent="0" algn="ctr" rtl="0">
              <a:spcBef>
                <a:spcPts val="0"/>
              </a:spcBef>
              <a:spcAft>
                <a:spcPts val="0"/>
              </a:spcAft>
              <a:buClr>
                <a:srgbClr val="000000"/>
              </a:buClr>
              <a:buFont typeface="Arial"/>
              <a:buNone/>
            </a:pPr>
            <a:fld id="{00000000-1234-1234-1234-123412341234}" type="slidenum">
              <a:rPr lang="en"/>
              <a:t>19</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2"/>
          <p:cNvSpPr txBox="1">
            <a:spLocks noGrp="1"/>
          </p:cNvSpPr>
          <p:nvPr>
            <p:ph type="title"/>
          </p:nvPr>
        </p:nvSpPr>
        <p:spPr>
          <a:xfrm>
            <a:off x="646124" y="444443"/>
            <a:ext cx="9404700" cy="14004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lt2"/>
              </a:buClr>
              <a:buSzPts val="4200"/>
              <a:buFont typeface="Century Gothic"/>
              <a:buNone/>
            </a:pPr>
            <a:r>
              <a:rPr lang="en" sz="4500">
                <a:latin typeface="Arial"/>
                <a:ea typeface="Arial"/>
                <a:cs typeface="Arial"/>
                <a:sym typeface="Arial"/>
              </a:rPr>
              <a:t>Overview</a:t>
            </a:r>
            <a:endParaRPr sz="4500">
              <a:latin typeface="Arial"/>
              <a:ea typeface="Arial"/>
              <a:cs typeface="Arial"/>
              <a:sym typeface="Arial"/>
            </a:endParaRPr>
          </a:p>
        </p:txBody>
      </p:sp>
      <p:sp>
        <p:nvSpPr>
          <p:cNvPr id="160" name="Google Shape;160;p2"/>
          <p:cNvSpPr txBox="1">
            <a:spLocks noGrp="1"/>
          </p:cNvSpPr>
          <p:nvPr>
            <p:ph type="body" idx="1"/>
          </p:nvPr>
        </p:nvSpPr>
        <p:spPr>
          <a:xfrm>
            <a:off x="875175" y="1754393"/>
            <a:ext cx="8946600" cy="4195500"/>
          </a:xfrm>
          <a:prstGeom prst="rect">
            <a:avLst/>
          </a:prstGeom>
          <a:noFill/>
          <a:ln>
            <a:noFill/>
          </a:ln>
        </p:spPr>
        <p:txBody>
          <a:bodyPr spcFirstLastPara="1" wrap="square" lIns="91425" tIns="45700" rIns="91425" bIns="45700" anchor="t" anchorCtr="0">
            <a:noAutofit/>
          </a:bodyPr>
          <a:lstStyle/>
          <a:p>
            <a:pPr marL="457200" lvl="0" indent="-382555" algn="l" rtl="0">
              <a:lnSpc>
                <a:spcPct val="80000"/>
              </a:lnSpc>
              <a:spcBef>
                <a:spcPts val="0"/>
              </a:spcBef>
              <a:spcAft>
                <a:spcPts val="0"/>
              </a:spcAft>
              <a:buSzPts val="2425"/>
              <a:buFont typeface="Arial"/>
              <a:buChar char="➢"/>
            </a:pPr>
            <a:r>
              <a:rPr lang="en" sz="2242">
                <a:latin typeface="Arial"/>
                <a:ea typeface="Arial"/>
                <a:cs typeface="Arial"/>
                <a:sym typeface="Arial"/>
              </a:rPr>
              <a:t>Introduction</a:t>
            </a:r>
            <a:endParaRPr sz="2242">
              <a:latin typeface="Arial"/>
              <a:ea typeface="Arial"/>
              <a:cs typeface="Arial"/>
              <a:sym typeface="Arial"/>
            </a:endParaRPr>
          </a:p>
          <a:p>
            <a:pPr marL="457200" lvl="0" indent="-377507" algn="l" rtl="0">
              <a:lnSpc>
                <a:spcPct val="80000"/>
              </a:lnSpc>
              <a:spcBef>
                <a:spcPts val="0"/>
              </a:spcBef>
              <a:spcAft>
                <a:spcPts val="0"/>
              </a:spcAft>
              <a:buSzPts val="2345"/>
              <a:buFont typeface="Arial"/>
              <a:buChar char="➢"/>
            </a:pPr>
            <a:r>
              <a:rPr lang="en" sz="2252">
                <a:latin typeface="Arial"/>
                <a:ea typeface="Arial"/>
                <a:cs typeface="Arial"/>
                <a:sym typeface="Arial"/>
              </a:rPr>
              <a:t>Block Diagram</a:t>
            </a:r>
            <a:endParaRPr sz="1142">
              <a:latin typeface="Arial"/>
              <a:ea typeface="Arial"/>
              <a:cs typeface="Arial"/>
              <a:sym typeface="Arial"/>
            </a:endParaRPr>
          </a:p>
          <a:p>
            <a:pPr marL="457200" lvl="0" indent="-370998" algn="l" rtl="0">
              <a:lnSpc>
                <a:spcPct val="80000"/>
              </a:lnSpc>
              <a:spcBef>
                <a:spcPts val="0"/>
              </a:spcBef>
              <a:spcAft>
                <a:spcPts val="0"/>
              </a:spcAft>
              <a:buSzPts val="2243"/>
              <a:buFont typeface="Arial"/>
              <a:buChar char="➢"/>
            </a:pPr>
            <a:r>
              <a:rPr lang="en" sz="2242">
                <a:latin typeface="Arial"/>
                <a:ea typeface="Arial"/>
                <a:cs typeface="Arial"/>
                <a:sym typeface="Arial"/>
              </a:rPr>
              <a:t>Project Goals</a:t>
            </a:r>
            <a:endParaRPr sz="2242">
              <a:latin typeface="Arial"/>
              <a:ea typeface="Arial"/>
              <a:cs typeface="Arial"/>
              <a:sym typeface="Arial"/>
            </a:endParaRPr>
          </a:p>
          <a:p>
            <a:pPr marL="457200" lvl="0" indent="-370998" algn="l" rtl="0">
              <a:lnSpc>
                <a:spcPct val="80000"/>
              </a:lnSpc>
              <a:spcBef>
                <a:spcPts val="0"/>
              </a:spcBef>
              <a:spcAft>
                <a:spcPts val="0"/>
              </a:spcAft>
              <a:buSzPts val="2243"/>
              <a:buFont typeface="Arial"/>
              <a:buChar char="➢"/>
            </a:pPr>
            <a:r>
              <a:rPr lang="en" sz="2242">
                <a:latin typeface="Arial"/>
                <a:ea typeface="Arial"/>
                <a:cs typeface="Arial"/>
                <a:sym typeface="Arial"/>
              </a:rPr>
              <a:t>Verification approach</a:t>
            </a:r>
            <a:endParaRPr sz="2242">
              <a:latin typeface="Arial"/>
              <a:ea typeface="Arial"/>
              <a:cs typeface="Arial"/>
              <a:sym typeface="Arial"/>
            </a:endParaRPr>
          </a:p>
          <a:p>
            <a:pPr marL="457200" lvl="0" indent="-370998" algn="l" rtl="0">
              <a:lnSpc>
                <a:spcPct val="80000"/>
              </a:lnSpc>
              <a:spcBef>
                <a:spcPts val="0"/>
              </a:spcBef>
              <a:spcAft>
                <a:spcPts val="0"/>
              </a:spcAft>
              <a:buSzPts val="2243"/>
              <a:buFont typeface="Arial"/>
              <a:buChar char="➢"/>
            </a:pPr>
            <a:r>
              <a:rPr lang="en" sz="2242">
                <a:latin typeface="Arial"/>
                <a:ea typeface="Arial"/>
                <a:cs typeface="Arial"/>
                <a:sym typeface="Arial"/>
              </a:rPr>
              <a:t>Pipeline stages</a:t>
            </a:r>
            <a:endParaRPr sz="2242">
              <a:latin typeface="Arial"/>
              <a:ea typeface="Arial"/>
              <a:cs typeface="Arial"/>
              <a:sym typeface="Arial"/>
            </a:endParaRPr>
          </a:p>
          <a:p>
            <a:pPr marL="914400" lvl="1" indent="-370998" algn="l" rtl="0">
              <a:lnSpc>
                <a:spcPct val="80000"/>
              </a:lnSpc>
              <a:spcBef>
                <a:spcPts val="0"/>
              </a:spcBef>
              <a:spcAft>
                <a:spcPts val="0"/>
              </a:spcAft>
              <a:buSzPts val="2243"/>
              <a:buFont typeface="Arial"/>
              <a:buChar char="○"/>
            </a:pPr>
            <a:r>
              <a:rPr lang="en" sz="2242">
                <a:latin typeface="Arial"/>
                <a:ea typeface="Arial"/>
                <a:cs typeface="Arial"/>
                <a:sym typeface="Arial"/>
              </a:rPr>
              <a:t>Instruction fetch </a:t>
            </a:r>
            <a:endParaRPr sz="2242">
              <a:latin typeface="Arial"/>
              <a:ea typeface="Arial"/>
              <a:cs typeface="Arial"/>
              <a:sym typeface="Arial"/>
            </a:endParaRPr>
          </a:p>
          <a:p>
            <a:pPr marL="914400" lvl="1" indent="-370998" algn="l" rtl="0">
              <a:lnSpc>
                <a:spcPct val="80000"/>
              </a:lnSpc>
              <a:spcBef>
                <a:spcPts val="0"/>
              </a:spcBef>
              <a:spcAft>
                <a:spcPts val="0"/>
              </a:spcAft>
              <a:buSzPts val="2243"/>
              <a:buFont typeface="Arial"/>
              <a:buChar char="○"/>
            </a:pPr>
            <a:r>
              <a:rPr lang="en" sz="2242">
                <a:latin typeface="Arial"/>
                <a:ea typeface="Arial"/>
                <a:cs typeface="Arial"/>
                <a:sym typeface="Arial"/>
              </a:rPr>
              <a:t>Instruction decode</a:t>
            </a:r>
            <a:endParaRPr sz="2242">
              <a:latin typeface="Arial"/>
              <a:ea typeface="Arial"/>
              <a:cs typeface="Arial"/>
              <a:sym typeface="Arial"/>
            </a:endParaRPr>
          </a:p>
          <a:p>
            <a:pPr marL="914400" lvl="1" indent="-370998" algn="l" rtl="0">
              <a:lnSpc>
                <a:spcPct val="80000"/>
              </a:lnSpc>
              <a:spcBef>
                <a:spcPts val="0"/>
              </a:spcBef>
              <a:spcAft>
                <a:spcPts val="0"/>
              </a:spcAft>
              <a:buSzPts val="2243"/>
              <a:buFont typeface="Arial"/>
              <a:buChar char="○"/>
            </a:pPr>
            <a:r>
              <a:rPr lang="en" sz="2242">
                <a:latin typeface="Arial"/>
                <a:ea typeface="Arial"/>
                <a:cs typeface="Arial"/>
                <a:sym typeface="Arial"/>
              </a:rPr>
              <a:t>Execute</a:t>
            </a:r>
            <a:endParaRPr sz="2242">
              <a:latin typeface="Arial"/>
              <a:ea typeface="Arial"/>
              <a:cs typeface="Arial"/>
              <a:sym typeface="Arial"/>
            </a:endParaRPr>
          </a:p>
          <a:p>
            <a:pPr marL="914400" lvl="1" indent="-370998" algn="l" rtl="0">
              <a:lnSpc>
                <a:spcPct val="80000"/>
              </a:lnSpc>
              <a:spcBef>
                <a:spcPts val="0"/>
              </a:spcBef>
              <a:spcAft>
                <a:spcPts val="0"/>
              </a:spcAft>
              <a:buSzPts val="2243"/>
              <a:buFont typeface="Arial"/>
              <a:buChar char="○"/>
            </a:pPr>
            <a:r>
              <a:rPr lang="en" sz="2242">
                <a:latin typeface="Arial"/>
                <a:ea typeface="Arial"/>
                <a:cs typeface="Arial"/>
                <a:sym typeface="Arial"/>
              </a:rPr>
              <a:t>Memory access</a:t>
            </a:r>
            <a:endParaRPr sz="2242">
              <a:latin typeface="Arial"/>
              <a:ea typeface="Arial"/>
              <a:cs typeface="Arial"/>
              <a:sym typeface="Arial"/>
            </a:endParaRPr>
          </a:p>
          <a:p>
            <a:pPr marL="914400" lvl="1" indent="-370998" algn="l" rtl="0">
              <a:lnSpc>
                <a:spcPct val="80000"/>
              </a:lnSpc>
              <a:spcBef>
                <a:spcPts val="0"/>
              </a:spcBef>
              <a:spcAft>
                <a:spcPts val="0"/>
              </a:spcAft>
              <a:buSzPts val="2243"/>
              <a:buFont typeface="Arial"/>
              <a:buChar char="○"/>
            </a:pPr>
            <a:r>
              <a:rPr lang="en" sz="2242">
                <a:latin typeface="Arial"/>
                <a:ea typeface="Arial"/>
                <a:cs typeface="Arial"/>
                <a:sym typeface="Arial"/>
              </a:rPr>
              <a:t>Write back</a:t>
            </a:r>
            <a:endParaRPr sz="2242">
              <a:latin typeface="Arial"/>
              <a:ea typeface="Arial"/>
              <a:cs typeface="Arial"/>
              <a:sym typeface="Arial"/>
            </a:endParaRPr>
          </a:p>
          <a:p>
            <a:pPr marL="457200" lvl="0" indent="-370998" algn="l" rtl="0">
              <a:lnSpc>
                <a:spcPct val="80000"/>
              </a:lnSpc>
              <a:spcBef>
                <a:spcPts val="0"/>
              </a:spcBef>
              <a:spcAft>
                <a:spcPts val="0"/>
              </a:spcAft>
              <a:buSzPts val="2243"/>
              <a:buFont typeface="Arial"/>
              <a:buChar char="➢"/>
            </a:pPr>
            <a:r>
              <a:rPr lang="en" sz="2242">
                <a:latin typeface="Arial"/>
                <a:ea typeface="Arial"/>
                <a:cs typeface="Arial"/>
                <a:sym typeface="Arial"/>
              </a:rPr>
              <a:t>Assertions </a:t>
            </a:r>
            <a:endParaRPr sz="2242">
              <a:latin typeface="Arial"/>
              <a:ea typeface="Arial"/>
              <a:cs typeface="Arial"/>
              <a:sym typeface="Arial"/>
            </a:endParaRPr>
          </a:p>
          <a:p>
            <a:pPr marL="457200" lvl="0" indent="-370998" algn="l" rtl="0">
              <a:lnSpc>
                <a:spcPct val="80000"/>
              </a:lnSpc>
              <a:spcBef>
                <a:spcPts val="0"/>
              </a:spcBef>
              <a:spcAft>
                <a:spcPts val="0"/>
              </a:spcAft>
              <a:buSzPts val="2243"/>
              <a:buFont typeface="Arial"/>
              <a:buChar char="➢"/>
            </a:pPr>
            <a:r>
              <a:rPr lang="en" sz="2242">
                <a:latin typeface="Arial"/>
                <a:ea typeface="Arial"/>
                <a:cs typeface="Arial"/>
                <a:sym typeface="Arial"/>
              </a:rPr>
              <a:t>Bugs found</a:t>
            </a:r>
            <a:endParaRPr sz="2242">
              <a:latin typeface="Arial"/>
              <a:ea typeface="Arial"/>
              <a:cs typeface="Arial"/>
              <a:sym typeface="Arial"/>
            </a:endParaRPr>
          </a:p>
          <a:p>
            <a:pPr marL="457200" lvl="0" indent="-370998" algn="l" rtl="0">
              <a:lnSpc>
                <a:spcPct val="80000"/>
              </a:lnSpc>
              <a:spcBef>
                <a:spcPts val="0"/>
              </a:spcBef>
              <a:spcAft>
                <a:spcPts val="0"/>
              </a:spcAft>
              <a:buSzPts val="2243"/>
              <a:buFont typeface="Arial"/>
              <a:buChar char="➢"/>
            </a:pPr>
            <a:r>
              <a:rPr lang="en" sz="2242">
                <a:latin typeface="Arial"/>
                <a:ea typeface="Arial"/>
                <a:cs typeface="Arial"/>
                <a:sym typeface="Arial"/>
              </a:rPr>
              <a:t>Challenges faced</a:t>
            </a:r>
            <a:endParaRPr sz="2242">
              <a:latin typeface="Arial"/>
              <a:ea typeface="Arial"/>
              <a:cs typeface="Arial"/>
              <a:sym typeface="Arial"/>
            </a:endParaRPr>
          </a:p>
          <a:p>
            <a:pPr marL="457200" lvl="0" indent="-370998" algn="l" rtl="0">
              <a:lnSpc>
                <a:spcPct val="80000"/>
              </a:lnSpc>
              <a:spcBef>
                <a:spcPts val="0"/>
              </a:spcBef>
              <a:spcAft>
                <a:spcPts val="0"/>
              </a:spcAft>
              <a:buSzPts val="2243"/>
              <a:buFont typeface="Arial"/>
              <a:buChar char="➢"/>
            </a:pPr>
            <a:r>
              <a:rPr lang="en" sz="2242">
                <a:latin typeface="Arial"/>
                <a:ea typeface="Arial"/>
                <a:cs typeface="Arial"/>
                <a:sym typeface="Arial"/>
              </a:rPr>
              <a:t>Learnings</a:t>
            </a:r>
            <a:endParaRPr sz="2242">
              <a:latin typeface="Arial"/>
              <a:ea typeface="Arial"/>
              <a:cs typeface="Arial"/>
              <a:sym typeface="Arial"/>
            </a:endParaRPr>
          </a:p>
          <a:p>
            <a:pPr marL="457200" lvl="0" indent="-370998" algn="l" rtl="0">
              <a:lnSpc>
                <a:spcPct val="80000"/>
              </a:lnSpc>
              <a:spcBef>
                <a:spcPts val="0"/>
              </a:spcBef>
              <a:spcAft>
                <a:spcPts val="0"/>
              </a:spcAft>
              <a:buSzPts val="2243"/>
              <a:buFont typeface="Arial"/>
              <a:buChar char="➢"/>
            </a:pPr>
            <a:r>
              <a:rPr lang="en" sz="2242">
                <a:latin typeface="Arial"/>
                <a:ea typeface="Arial"/>
                <a:cs typeface="Arial"/>
                <a:sym typeface="Arial"/>
              </a:rPr>
              <a:t>References</a:t>
            </a:r>
            <a:endParaRPr sz="2242">
              <a:latin typeface="Arial"/>
              <a:ea typeface="Arial"/>
              <a:cs typeface="Arial"/>
              <a:sym typeface="Arial"/>
            </a:endParaRPr>
          </a:p>
          <a:p>
            <a:pPr marL="0" lvl="0" indent="0" algn="l" rtl="0">
              <a:lnSpc>
                <a:spcPct val="80000"/>
              </a:lnSpc>
              <a:spcBef>
                <a:spcPts val="0"/>
              </a:spcBef>
              <a:spcAft>
                <a:spcPts val="0"/>
              </a:spcAft>
              <a:buSzPts val="1018"/>
              <a:buNone/>
            </a:pPr>
            <a:endParaRPr sz="2242">
              <a:latin typeface="Arial"/>
              <a:ea typeface="Arial"/>
              <a:cs typeface="Arial"/>
              <a:sym typeface="Arial"/>
            </a:endParaRPr>
          </a:p>
          <a:p>
            <a:pPr marL="0" lvl="0" indent="0" algn="l" rtl="0">
              <a:lnSpc>
                <a:spcPct val="80000"/>
              </a:lnSpc>
              <a:spcBef>
                <a:spcPts val="0"/>
              </a:spcBef>
              <a:spcAft>
                <a:spcPts val="0"/>
              </a:spcAft>
              <a:buSzPts val="1018"/>
              <a:buNone/>
            </a:pPr>
            <a:endParaRPr sz="2242">
              <a:latin typeface="Arial"/>
              <a:ea typeface="Arial"/>
              <a:cs typeface="Arial"/>
              <a:sym typeface="Arial"/>
            </a:endParaRPr>
          </a:p>
        </p:txBody>
      </p:sp>
      <p:sp>
        <p:nvSpPr>
          <p:cNvPr id="161" name="Google Shape;161;p2"/>
          <p:cNvSpPr txBox="1">
            <a:spLocks noGrp="1"/>
          </p:cNvSpPr>
          <p:nvPr>
            <p:ph type="sldNum" idx="12"/>
          </p:nvPr>
        </p:nvSpPr>
        <p:spPr>
          <a:xfrm>
            <a:off x="10352540" y="295729"/>
            <a:ext cx="838200" cy="767700"/>
          </a:xfrm>
          <a:prstGeom prst="rect">
            <a:avLst/>
          </a:prstGeom>
        </p:spPr>
        <p:txBody>
          <a:bodyPr spcFirstLastPara="1" wrap="square" lIns="91425" tIns="45700" rIns="91425" bIns="45700" anchor="b" anchorCtr="0">
            <a:noAutofit/>
          </a:bodyPr>
          <a:lstStyle/>
          <a:p>
            <a:pPr marL="0" lvl="0" indent="0" algn="ctr" rtl="0">
              <a:spcBef>
                <a:spcPts val="0"/>
              </a:spcBef>
              <a:spcAft>
                <a:spcPts val="0"/>
              </a:spcAft>
              <a:buClr>
                <a:srgbClr val="000000"/>
              </a:buClr>
              <a:buFont typeface="Arial"/>
              <a:buNone/>
            </a:pPr>
            <a:fld id="{00000000-1234-1234-1234-123412341234}" type="slidenum">
              <a:rPr lang="en"/>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p14"/>
          <p:cNvSpPr txBox="1">
            <a:spLocks noGrp="1"/>
          </p:cNvSpPr>
          <p:nvPr>
            <p:ph type="title"/>
          </p:nvPr>
        </p:nvSpPr>
        <p:spPr>
          <a:xfrm>
            <a:off x="646111" y="452718"/>
            <a:ext cx="9404723" cy="1400530"/>
          </a:xfrm>
          <a:prstGeom prst="rect">
            <a:avLst/>
          </a:prstGeom>
          <a:noFill/>
          <a:ln>
            <a:noFill/>
          </a:ln>
        </p:spPr>
        <p:txBody>
          <a:bodyPr spcFirstLastPara="1" wrap="square" lIns="121900" tIns="121900" rIns="121900" bIns="121900" anchor="t" anchorCtr="0">
            <a:normAutofit/>
          </a:bodyPr>
          <a:lstStyle/>
          <a:p>
            <a:pPr marL="0" marR="0" lvl="0" indent="0" algn="l" rtl="0">
              <a:lnSpc>
                <a:spcPct val="100000"/>
              </a:lnSpc>
              <a:spcBef>
                <a:spcPts val="0"/>
              </a:spcBef>
              <a:spcAft>
                <a:spcPts val="0"/>
              </a:spcAft>
              <a:buClr>
                <a:srgbClr val="000000"/>
              </a:buClr>
              <a:buSzPts val="2400"/>
              <a:buFont typeface="Arial"/>
              <a:buNone/>
            </a:pPr>
            <a:r>
              <a:rPr lang="en" sz="4100" i="0" u="none" strike="noStrike" cap="none">
                <a:solidFill>
                  <a:schemeClr val="lt1"/>
                </a:solidFill>
                <a:latin typeface="Arial"/>
                <a:ea typeface="Arial"/>
                <a:cs typeface="Arial"/>
                <a:sym typeface="Arial"/>
              </a:rPr>
              <a:t>References Used</a:t>
            </a:r>
            <a:endParaRPr sz="4100" i="0" u="none" strike="noStrike" cap="none">
              <a:solidFill>
                <a:schemeClr val="lt1"/>
              </a:solidFill>
              <a:latin typeface="Arial"/>
              <a:ea typeface="Arial"/>
              <a:cs typeface="Arial"/>
              <a:sym typeface="Arial"/>
            </a:endParaRPr>
          </a:p>
        </p:txBody>
      </p:sp>
      <p:sp>
        <p:nvSpPr>
          <p:cNvPr id="293" name="Google Shape;293;p14"/>
          <p:cNvSpPr txBox="1">
            <a:spLocks noGrp="1"/>
          </p:cNvSpPr>
          <p:nvPr>
            <p:ph type="body" idx="1"/>
          </p:nvPr>
        </p:nvSpPr>
        <p:spPr>
          <a:xfrm>
            <a:off x="1103312" y="2052918"/>
            <a:ext cx="8946541" cy="4195481"/>
          </a:xfrm>
          <a:prstGeom prst="rect">
            <a:avLst/>
          </a:prstGeom>
          <a:noFill/>
          <a:ln>
            <a:noFill/>
          </a:ln>
        </p:spPr>
        <p:txBody>
          <a:bodyPr spcFirstLastPara="1" wrap="square" lIns="121900" tIns="121900" rIns="121900" bIns="121900" anchor="t" anchorCtr="0">
            <a:noAutofit/>
          </a:bodyPr>
          <a:lstStyle/>
          <a:p>
            <a:pPr marL="457200" marR="0" lvl="0" indent="-349250" algn="l" rtl="0">
              <a:lnSpc>
                <a:spcPct val="115000"/>
              </a:lnSpc>
              <a:spcBef>
                <a:spcPts val="0"/>
              </a:spcBef>
              <a:spcAft>
                <a:spcPts val="0"/>
              </a:spcAft>
              <a:buClr>
                <a:schemeClr val="lt1"/>
              </a:buClr>
              <a:buSzPts val="1900"/>
              <a:buFont typeface="Arial"/>
              <a:buAutoNum type="arabicPeriod"/>
            </a:pPr>
            <a:r>
              <a:rPr lang="en" sz="1900">
                <a:latin typeface="Arial"/>
                <a:ea typeface="Arial"/>
                <a:cs typeface="Arial"/>
                <a:sym typeface="Arial"/>
              </a:rPr>
              <a:t>Sutherland, S. (2017). </a:t>
            </a:r>
            <a:r>
              <a:rPr lang="en" sz="1900" i="1">
                <a:latin typeface="Arial"/>
                <a:ea typeface="Arial"/>
                <a:cs typeface="Arial"/>
                <a:sym typeface="Arial"/>
              </a:rPr>
              <a:t>RTL Modeling with SystemVerilog for Simulation and Synthesis using SystemVerilog for ASIC and FPGA design</a:t>
            </a:r>
            <a:r>
              <a:rPr lang="en" sz="1900">
                <a:latin typeface="Arial"/>
                <a:ea typeface="Arial"/>
                <a:cs typeface="Arial"/>
                <a:sym typeface="Arial"/>
              </a:rPr>
              <a:t>. Sutherland HDL, Inc.</a:t>
            </a:r>
            <a:endParaRPr sz="1900">
              <a:latin typeface="Arial"/>
              <a:ea typeface="Arial"/>
              <a:cs typeface="Arial"/>
              <a:sym typeface="Arial"/>
            </a:endParaRPr>
          </a:p>
          <a:p>
            <a:pPr marL="457200" marR="0" lvl="0" indent="-349250" algn="l" rtl="0">
              <a:lnSpc>
                <a:spcPct val="115000"/>
              </a:lnSpc>
              <a:spcBef>
                <a:spcPts val="0"/>
              </a:spcBef>
              <a:spcAft>
                <a:spcPts val="0"/>
              </a:spcAft>
              <a:buClr>
                <a:schemeClr val="lt1"/>
              </a:buClr>
              <a:buSzPts val="1900"/>
              <a:buFont typeface="Arial"/>
              <a:buAutoNum type="arabicPeriod"/>
            </a:pPr>
            <a:r>
              <a:rPr lang="en" sz="1900">
                <a:latin typeface="Arial"/>
                <a:ea typeface="Arial"/>
                <a:cs typeface="Arial"/>
                <a:sym typeface="Arial"/>
              </a:rPr>
              <a:t>Mehta, A. (2016). </a:t>
            </a:r>
            <a:r>
              <a:rPr lang="en" sz="1900" i="1">
                <a:latin typeface="Arial"/>
                <a:ea typeface="Arial"/>
                <a:cs typeface="Arial"/>
                <a:sym typeface="Arial"/>
              </a:rPr>
              <a:t>SystemVerilog Assertions and Functional Coverage Guide to Language, Methodology and Applications</a:t>
            </a:r>
            <a:r>
              <a:rPr lang="en" sz="1900">
                <a:latin typeface="Arial"/>
                <a:ea typeface="Arial"/>
                <a:cs typeface="Arial"/>
                <a:sym typeface="Arial"/>
              </a:rPr>
              <a:t>. Springer International Publishing AG Switzerland.</a:t>
            </a:r>
            <a:endParaRPr sz="1900">
              <a:latin typeface="Arial"/>
              <a:ea typeface="Arial"/>
              <a:cs typeface="Arial"/>
              <a:sym typeface="Arial"/>
            </a:endParaRPr>
          </a:p>
          <a:p>
            <a:pPr marL="457200" marR="0" lvl="0" indent="-349250" algn="l" rtl="0">
              <a:lnSpc>
                <a:spcPct val="115000"/>
              </a:lnSpc>
              <a:spcBef>
                <a:spcPts val="0"/>
              </a:spcBef>
              <a:spcAft>
                <a:spcPts val="0"/>
              </a:spcAft>
              <a:buClr>
                <a:schemeClr val="lt1"/>
              </a:buClr>
              <a:buSzPts val="1900"/>
              <a:buFont typeface="Arial"/>
              <a:buAutoNum type="arabicPeriod"/>
            </a:pPr>
            <a:r>
              <a:rPr lang="en" sz="1900">
                <a:latin typeface="Arial"/>
                <a:ea typeface="Arial"/>
                <a:cs typeface="Arial"/>
                <a:sym typeface="Arial"/>
              </a:rPr>
              <a:t>Taraate, V. (2020). </a:t>
            </a:r>
            <a:r>
              <a:rPr lang="en" sz="1900" i="1">
                <a:latin typeface="Arial"/>
                <a:ea typeface="Arial"/>
                <a:cs typeface="Arial"/>
                <a:sym typeface="Arial"/>
              </a:rPr>
              <a:t>SystemVerilog for Hardware Description RTL Design and Verification</a:t>
            </a:r>
            <a:r>
              <a:rPr lang="en" sz="1900">
                <a:latin typeface="Arial"/>
                <a:ea typeface="Arial"/>
                <a:cs typeface="Arial"/>
                <a:sym typeface="Arial"/>
              </a:rPr>
              <a:t>. Springer.</a:t>
            </a:r>
            <a:endParaRPr sz="1900">
              <a:latin typeface="Arial"/>
              <a:ea typeface="Arial"/>
              <a:cs typeface="Arial"/>
              <a:sym typeface="Arial"/>
            </a:endParaRPr>
          </a:p>
          <a:p>
            <a:pPr marL="457200" marR="0" lvl="0" indent="-349250" algn="l" rtl="0">
              <a:lnSpc>
                <a:spcPct val="115000"/>
              </a:lnSpc>
              <a:spcBef>
                <a:spcPts val="0"/>
              </a:spcBef>
              <a:spcAft>
                <a:spcPts val="0"/>
              </a:spcAft>
              <a:buSzPts val="1900"/>
              <a:buFont typeface="Arial"/>
              <a:buAutoNum type="arabicPeriod"/>
            </a:pPr>
            <a:r>
              <a:rPr lang="en" sz="1900">
                <a:latin typeface="Arial"/>
                <a:ea typeface="Arial"/>
                <a:cs typeface="Arial"/>
                <a:sym typeface="Arial"/>
              </a:rPr>
              <a:t>Chapman, K. (2003). Picoblaze KCPSM3 8-bit Micro Controller for Spartan-3, Virtex-II and Virtex-IIPRO. Xilinx Ltd.</a:t>
            </a:r>
            <a:endParaRPr sz="1900">
              <a:latin typeface="Arial"/>
              <a:ea typeface="Arial"/>
              <a:cs typeface="Arial"/>
              <a:sym typeface="Arial"/>
            </a:endParaRPr>
          </a:p>
          <a:p>
            <a:pPr marL="457200" marR="0" lvl="0" indent="-349250" algn="l" rtl="0">
              <a:lnSpc>
                <a:spcPct val="115000"/>
              </a:lnSpc>
              <a:spcBef>
                <a:spcPts val="0"/>
              </a:spcBef>
              <a:spcAft>
                <a:spcPts val="0"/>
              </a:spcAft>
              <a:buSzPts val="1900"/>
              <a:buFont typeface="Arial"/>
              <a:buAutoNum type="arabicPeriod"/>
            </a:pPr>
            <a:r>
              <a:rPr lang="en" sz="1900">
                <a:latin typeface="Arial"/>
                <a:ea typeface="Arial"/>
                <a:cs typeface="Arial"/>
                <a:sym typeface="Arial"/>
              </a:rPr>
              <a:t>Herriman, A., &amp; Blanchard, E. (2006). PacoBlaze. Xilinx Ltd.</a:t>
            </a:r>
            <a:endParaRPr sz="1900">
              <a:latin typeface="Arial"/>
              <a:ea typeface="Arial"/>
              <a:cs typeface="Arial"/>
              <a:sym typeface="Arial"/>
            </a:endParaRPr>
          </a:p>
          <a:p>
            <a:pPr marL="457200" marR="0" lvl="0" indent="-349250" algn="l" rtl="0">
              <a:lnSpc>
                <a:spcPct val="115000"/>
              </a:lnSpc>
              <a:spcBef>
                <a:spcPts val="0"/>
              </a:spcBef>
              <a:spcAft>
                <a:spcPts val="0"/>
              </a:spcAft>
              <a:buSzPts val="1900"/>
              <a:buFont typeface="Arial"/>
              <a:buAutoNum type="arabicPeriod"/>
            </a:pPr>
            <a:r>
              <a:rPr lang="en" sz="1900">
                <a:latin typeface="Arial"/>
                <a:ea typeface="Arial"/>
                <a:cs typeface="Arial"/>
                <a:sym typeface="Arial"/>
              </a:rPr>
              <a:t>Chapman, K. (2005). PicoBlaze 8-bit Embedded Microcontroller User Guide for Spartan-3, Virtex-II, and Virtex-II Pro FPGAs. Xilinx.</a:t>
            </a:r>
            <a:endParaRPr sz="1900">
              <a:latin typeface="Arial"/>
              <a:ea typeface="Arial"/>
              <a:cs typeface="Arial"/>
              <a:sym typeface="Arial"/>
            </a:endParaRPr>
          </a:p>
        </p:txBody>
      </p:sp>
      <p:sp>
        <p:nvSpPr>
          <p:cNvPr id="294" name="Google Shape;294;p14"/>
          <p:cNvSpPr txBox="1">
            <a:spLocks noGrp="1"/>
          </p:cNvSpPr>
          <p:nvPr>
            <p:ph type="sldNum" idx="12"/>
          </p:nvPr>
        </p:nvSpPr>
        <p:spPr>
          <a:xfrm>
            <a:off x="10352540" y="295729"/>
            <a:ext cx="838200" cy="767700"/>
          </a:xfrm>
          <a:prstGeom prst="rect">
            <a:avLst/>
          </a:prstGeom>
        </p:spPr>
        <p:txBody>
          <a:bodyPr spcFirstLastPara="1" wrap="square" lIns="91425" tIns="45700" rIns="91425" bIns="45700" anchor="b" anchorCtr="0">
            <a:noAutofit/>
          </a:bodyPr>
          <a:lstStyle/>
          <a:p>
            <a:pPr marL="0" lvl="0" indent="0" algn="ctr" rtl="0">
              <a:spcBef>
                <a:spcPts val="0"/>
              </a:spcBef>
              <a:spcAft>
                <a:spcPts val="0"/>
              </a:spcAft>
              <a:buClr>
                <a:srgbClr val="000000"/>
              </a:buClr>
              <a:buFont typeface="Arial"/>
              <a:buNone/>
            </a:pPr>
            <a:fld id="{00000000-1234-1234-1234-123412341234}" type="slidenum">
              <a:rPr lang="en"/>
              <a:t>20</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3"/>
          <p:cNvSpPr txBox="1">
            <a:spLocks noGrp="1"/>
          </p:cNvSpPr>
          <p:nvPr>
            <p:ph type="title"/>
          </p:nvPr>
        </p:nvSpPr>
        <p:spPr>
          <a:xfrm>
            <a:off x="646111" y="452718"/>
            <a:ext cx="9404723" cy="1400530"/>
          </a:xfrm>
          <a:prstGeom prst="rect">
            <a:avLst/>
          </a:prstGeom>
          <a:noFill/>
          <a:ln>
            <a:noFill/>
          </a:ln>
        </p:spPr>
        <p:txBody>
          <a:bodyPr spcFirstLastPara="1" wrap="square" lIns="121900" tIns="121900" rIns="121900" bIns="121900" anchor="t" anchorCtr="0">
            <a:normAutofit/>
          </a:bodyPr>
          <a:lstStyle/>
          <a:p>
            <a:pPr marL="0" marR="0" lvl="0" indent="0" algn="l" rtl="0">
              <a:lnSpc>
                <a:spcPct val="100000"/>
              </a:lnSpc>
              <a:spcBef>
                <a:spcPts val="0"/>
              </a:spcBef>
              <a:spcAft>
                <a:spcPts val="0"/>
              </a:spcAft>
              <a:buClr>
                <a:srgbClr val="000000"/>
              </a:buClr>
              <a:buSzPts val="2400"/>
              <a:buFont typeface="Arial"/>
              <a:buNone/>
            </a:pPr>
            <a:r>
              <a:rPr lang="en" sz="4500" i="0" u="none" strike="noStrike" cap="none">
                <a:solidFill>
                  <a:schemeClr val="lt1"/>
                </a:solidFill>
                <a:latin typeface="Arial"/>
                <a:ea typeface="Arial"/>
                <a:cs typeface="Arial"/>
                <a:sym typeface="Arial"/>
              </a:rPr>
              <a:t>Introduction</a:t>
            </a:r>
            <a:r>
              <a:rPr lang="en" sz="2367" i="0" u="none" strike="noStrike" cap="none">
                <a:solidFill>
                  <a:schemeClr val="lt1"/>
                </a:solidFill>
                <a:latin typeface="Arial"/>
                <a:ea typeface="Arial"/>
                <a:cs typeface="Arial"/>
                <a:sym typeface="Arial"/>
              </a:rPr>
              <a:t>	</a:t>
            </a:r>
            <a:endParaRPr sz="2367" i="0" u="none" strike="noStrike" cap="none">
              <a:solidFill>
                <a:schemeClr val="lt1"/>
              </a:solidFill>
              <a:latin typeface="Arial"/>
              <a:ea typeface="Arial"/>
              <a:cs typeface="Arial"/>
              <a:sym typeface="Arial"/>
            </a:endParaRPr>
          </a:p>
        </p:txBody>
      </p:sp>
      <p:sp>
        <p:nvSpPr>
          <p:cNvPr id="167" name="Google Shape;167;p3"/>
          <p:cNvSpPr txBox="1">
            <a:spLocks noGrp="1"/>
          </p:cNvSpPr>
          <p:nvPr>
            <p:ph type="body" idx="1"/>
          </p:nvPr>
        </p:nvSpPr>
        <p:spPr>
          <a:xfrm>
            <a:off x="1103312" y="2052918"/>
            <a:ext cx="8946541" cy="4195481"/>
          </a:xfrm>
          <a:prstGeom prst="rect">
            <a:avLst/>
          </a:prstGeom>
          <a:noFill/>
          <a:ln>
            <a:noFill/>
          </a:ln>
        </p:spPr>
        <p:txBody>
          <a:bodyPr spcFirstLastPara="1" wrap="square" lIns="121900" tIns="121900" rIns="121900" bIns="121900" anchor="t" anchorCtr="0">
            <a:noAutofit/>
          </a:bodyPr>
          <a:lstStyle/>
          <a:p>
            <a:pPr marL="609584" marR="0" lvl="0" indent="-476238" algn="l" rtl="0">
              <a:lnSpc>
                <a:spcPct val="115000"/>
              </a:lnSpc>
              <a:spcBef>
                <a:spcPts val="0"/>
              </a:spcBef>
              <a:spcAft>
                <a:spcPts val="0"/>
              </a:spcAft>
              <a:buClr>
                <a:schemeClr val="lt1"/>
              </a:buClr>
              <a:buSzPts val="2150"/>
              <a:buFont typeface="Arial"/>
              <a:buChar char="●"/>
            </a:pPr>
            <a:r>
              <a:rPr lang="en" sz="2700" i="0" u="none" strike="noStrike" cap="none">
                <a:latin typeface="Arial"/>
                <a:ea typeface="Arial"/>
                <a:cs typeface="Arial"/>
                <a:sym typeface="Arial"/>
              </a:rPr>
              <a:t>Picoblaze is a Xilinx microcontroller </a:t>
            </a:r>
            <a:endParaRPr sz="2700">
              <a:latin typeface="Arial"/>
              <a:ea typeface="Arial"/>
              <a:cs typeface="Arial"/>
              <a:sym typeface="Arial"/>
            </a:endParaRPr>
          </a:p>
          <a:p>
            <a:pPr marL="609584" marR="0" lvl="0" indent="-476238" algn="l" rtl="0">
              <a:lnSpc>
                <a:spcPct val="115000"/>
              </a:lnSpc>
              <a:spcBef>
                <a:spcPts val="0"/>
              </a:spcBef>
              <a:spcAft>
                <a:spcPts val="0"/>
              </a:spcAft>
              <a:buClr>
                <a:schemeClr val="lt1"/>
              </a:buClr>
              <a:buSzPts val="2150"/>
              <a:buFont typeface="Arial"/>
              <a:buChar char="●"/>
            </a:pPr>
            <a:r>
              <a:rPr lang="en" sz="2700" i="0" u="none" strike="noStrike" cap="none">
                <a:latin typeface="Arial"/>
                <a:ea typeface="Arial"/>
                <a:cs typeface="Arial"/>
                <a:sym typeface="Arial"/>
              </a:rPr>
              <a:t>Used in many Xilinx FPGAs such as Series 7</a:t>
            </a:r>
            <a:endParaRPr sz="2700">
              <a:latin typeface="Arial"/>
              <a:ea typeface="Arial"/>
              <a:cs typeface="Arial"/>
              <a:sym typeface="Arial"/>
            </a:endParaRPr>
          </a:p>
          <a:p>
            <a:pPr marL="609584" marR="0" lvl="0" indent="-476238" algn="l" rtl="0">
              <a:lnSpc>
                <a:spcPct val="115000"/>
              </a:lnSpc>
              <a:spcBef>
                <a:spcPts val="0"/>
              </a:spcBef>
              <a:spcAft>
                <a:spcPts val="0"/>
              </a:spcAft>
              <a:buClr>
                <a:schemeClr val="lt1"/>
              </a:buClr>
              <a:buSzPts val="2150"/>
              <a:buFont typeface="Arial"/>
              <a:buChar char="●"/>
            </a:pPr>
            <a:r>
              <a:rPr lang="en" sz="2700">
                <a:latin typeface="Arial"/>
                <a:ea typeface="Arial"/>
                <a:cs typeface="Arial"/>
                <a:sym typeface="Arial"/>
              </a:rPr>
              <a:t>Pacoblaze is RTL implementation of the Picoblaze ISA</a:t>
            </a:r>
            <a:endParaRPr sz="2700">
              <a:latin typeface="Arial"/>
              <a:ea typeface="Arial"/>
              <a:cs typeface="Arial"/>
              <a:sym typeface="Arial"/>
            </a:endParaRPr>
          </a:p>
          <a:p>
            <a:pPr marL="609584" marR="0" lvl="0" indent="-476238" algn="l" rtl="0">
              <a:lnSpc>
                <a:spcPct val="115000"/>
              </a:lnSpc>
              <a:spcBef>
                <a:spcPts val="0"/>
              </a:spcBef>
              <a:spcAft>
                <a:spcPts val="0"/>
              </a:spcAft>
              <a:buClr>
                <a:schemeClr val="lt1"/>
              </a:buClr>
              <a:buSzPts val="2150"/>
              <a:buFont typeface="Arial"/>
              <a:buChar char="●"/>
            </a:pPr>
            <a:r>
              <a:rPr lang="en" sz="2700" i="0" u="none" strike="noStrike" cap="none">
                <a:latin typeface="Arial"/>
                <a:ea typeface="Arial"/>
                <a:cs typeface="Arial"/>
                <a:sym typeface="Arial"/>
              </a:rPr>
              <a:t>Pipelined Picoblaze (Rojo</a:t>
            </a:r>
            <a:r>
              <a:rPr lang="en" sz="2700">
                <a:latin typeface="Arial"/>
                <a:ea typeface="Arial"/>
                <a:cs typeface="Arial"/>
                <a:sym typeface="Arial"/>
              </a:rPr>
              <a:t>B</a:t>
            </a:r>
            <a:r>
              <a:rPr lang="en" sz="2700" i="0" u="none" strike="noStrike" cap="none">
                <a:latin typeface="Arial"/>
                <a:ea typeface="Arial"/>
                <a:cs typeface="Arial"/>
                <a:sym typeface="Arial"/>
              </a:rPr>
              <a:t>laze) is based on the Pacoblaz</a:t>
            </a:r>
            <a:r>
              <a:rPr lang="en" sz="2700">
                <a:latin typeface="Arial"/>
                <a:ea typeface="Arial"/>
                <a:cs typeface="Arial"/>
                <a:sym typeface="Arial"/>
              </a:rPr>
              <a:t>e</a:t>
            </a:r>
            <a:endParaRPr sz="2700">
              <a:latin typeface="Arial"/>
              <a:ea typeface="Arial"/>
              <a:cs typeface="Arial"/>
              <a:sym typeface="Arial"/>
            </a:endParaRPr>
          </a:p>
          <a:p>
            <a:pPr marL="609584" marR="0" lvl="0" indent="-476238" algn="l" rtl="0">
              <a:lnSpc>
                <a:spcPct val="115000"/>
              </a:lnSpc>
              <a:spcBef>
                <a:spcPts val="0"/>
              </a:spcBef>
              <a:spcAft>
                <a:spcPts val="0"/>
              </a:spcAft>
              <a:buClr>
                <a:schemeClr val="lt1"/>
              </a:buClr>
              <a:buSzPts val="2150"/>
              <a:buFont typeface="Arial"/>
              <a:buChar char="●"/>
            </a:pPr>
            <a:r>
              <a:rPr lang="en" sz="2700" i="0" u="none" strike="noStrike" cap="none">
                <a:latin typeface="Arial"/>
                <a:ea typeface="Arial"/>
                <a:cs typeface="Arial"/>
                <a:sym typeface="Arial"/>
              </a:rPr>
              <a:t>Rojoblaze written by John Lynch and Roy Kravitz</a:t>
            </a:r>
            <a:endParaRPr sz="2700">
              <a:latin typeface="Arial"/>
              <a:ea typeface="Arial"/>
              <a:cs typeface="Arial"/>
              <a:sym typeface="Arial"/>
            </a:endParaRPr>
          </a:p>
          <a:p>
            <a:pPr marL="0" marR="0" lvl="0" indent="0" algn="l" rtl="0">
              <a:lnSpc>
                <a:spcPct val="115000"/>
              </a:lnSpc>
              <a:spcBef>
                <a:spcPts val="1600"/>
              </a:spcBef>
              <a:spcAft>
                <a:spcPts val="0"/>
              </a:spcAft>
              <a:buClr>
                <a:srgbClr val="000000"/>
              </a:buClr>
              <a:buSzPts val="1203"/>
              <a:buFont typeface="Arial"/>
              <a:buNone/>
            </a:pPr>
            <a:endParaRPr sz="2700" i="0" u="none" strike="noStrike" cap="none">
              <a:latin typeface="Arial"/>
              <a:ea typeface="Arial"/>
              <a:cs typeface="Arial"/>
              <a:sym typeface="Arial"/>
            </a:endParaRPr>
          </a:p>
          <a:p>
            <a:pPr marL="0" marR="0" lvl="0" indent="0" algn="l" rtl="0">
              <a:lnSpc>
                <a:spcPct val="115000"/>
              </a:lnSpc>
              <a:spcBef>
                <a:spcPts val="1600"/>
              </a:spcBef>
              <a:spcAft>
                <a:spcPts val="1600"/>
              </a:spcAft>
              <a:buClr>
                <a:srgbClr val="000000"/>
              </a:buClr>
              <a:buSzPts val="1203"/>
              <a:buFont typeface="Arial"/>
              <a:buNone/>
            </a:pPr>
            <a:endParaRPr sz="2700" i="0" u="none" strike="noStrike" cap="none">
              <a:latin typeface="Arial"/>
              <a:ea typeface="Arial"/>
              <a:cs typeface="Arial"/>
              <a:sym typeface="Arial"/>
            </a:endParaRPr>
          </a:p>
        </p:txBody>
      </p:sp>
      <p:sp>
        <p:nvSpPr>
          <p:cNvPr id="168" name="Google Shape;168;p3"/>
          <p:cNvSpPr txBox="1">
            <a:spLocks noGrp="1"/>
          </p:cNvSpPr>
          <p:nvPr>
            <p:ph type="sldNum" idx="12"/>
          </p:nvPr>
        </p:nvSpPr>
        <p:spPr>
          <a:xfrm>
            <a:off x="10352540" y="295729"/>
            <a:ext cx="838200" cy="767700"/>
          </a:xfrm>
          <a:prstGeom prst="rect">
            <a:avLst/>
          </a:prstGeom>
        </p:spPr>
        <p:txBody>
          <a:bodyPr spcFirstLastPara="1" wrap="square" lIns="91425" tIns="45700" rIns="91425" bIns="45700" anchor="b" anchorCtr="0">
            <a:noAutofit/>
          </a:bodyPr>
          <a:lstStyle/>
          <a:p>
            <a:pPr marL="0" lvl="0" indent="0" algn="ctr" rtl="0">
              <a:spcBef>
                <a:spcPts val="0"/>
              </a:spcBef>
              <a:spcAft>
                <a:spcPts val="0"/>
              </a:spcAft>
              <a:buClr>
                <a:srgbClr val="000000"/>
              </a:buClr>
              <a:buFont typeface="Arial"/>
              <a:buNone/>
            </a:pPr>
            <a:fld id="{00000000-1234-1234-1234-123412341234}" type="slidenum">
              <a:rPr lang="en"/>
              <a:t>3</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g1a8e22e4125_0_0"/>
          <p:cNvSpPr txBox="1">
            <a:spLocks noGrp="1"/>
          </p:cNvSpPr>
          <p:nvPr>
            <p:ph type="title"/>
          </p:nvPr>
        </p:nvSpPr>
        <p:spPr>
          <a:xfrm>
            <a:off x="646111" y="452718"/>
            <a:ext cx="9404700" cy="1400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 sz="3300">
                <a:latin typeface="Arial"/>
                <a:ea typeface="Arial"/>
                <a:cs typeface="Arial"/>
                <a:sym typeface="Arial"/>
              </a:rPr>
              <a:t>Picoblaze Block Diagram</a:t>
            </a:r>
            <a:endParaRPr sz="3300">
              <a:latin typeface="Arial"/>
              <a:ea typeface="Arial"/>
              <a:cs typeface="Arial"/>
              <a:sym typeface="Arial"/>
            </a:endParaRPr>
          </a:p>
        </p:txBody>
      </p:sp>
      <p:sp>
        <p:nvSpPr>
          <p:cNvPr id="175" name="Google Shape;175;g1a8e22e4125_0_0"/>
          <p:cNvSpPr txBox="1">
            <a:spLocks noGrp="1"/>
          </p:cNvSpPr>
          <p:nvPr>
            <p:ph type="body" idx="1"/>
          </p:nvPr>
        </p:nvSpPr>
        <p:spPr>
          <a:xfrm>
            <a:off x="1103312" y="2052918"/>
            <a:ext cx="8946600" cy="41955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endParaRPr/>
          </a:p>
        </p:txBody>
      </p:sp>
      <p:pic>
        <p:nvPicPr>
          <p:cNvPr id="176" name="Google Shape;176;g1a8e22e4125_0_0"/>
          <p:cNvPicPr preferRelativeResize="0"/>
          <p:nvPr/>
        </p:nvPicPr>
        <p:blipFill>
          <a:blip r:embed="rId3">
            <a:alphaModFix/>
          </a:blip>
          <a:stretch>
            <a:fillRect/>
          </a:stretch>
        </p:blipFill>
        <p:spPr>
          <a:xfrm>
            <a:off x="806875" y="1152550"/>
            <a:ext cx="10415300" cy="5469550"/>
          </a:xfrm>
          <a:prstGeom prst="rect">
            <a:avLst/>
          </a:prstGeom>
          <a:noFill/>
          <a:ln>
            <a:noFill/>
          </a:ln>
        </p:spPr>
      </p:pic>
      <p:sp>
        <p:nvSpPr>
          <p:cNvPr id="177" name="Google Shape;177;g1a8e22e4125_0_0"/>
          <p:cNvSpPr txBox="1">
            <a:spLocks noGrp="1"/>
          </p:cNvSpPr>
          <p:nvPr>
            <p:ph type="sldNum" idx="12"/>
          </p:nvPr>
        </p:nvSpPr>
        <p:spPr>
          <a:xfrm>
            <a:off x="10352540" y="295729"/>
            <a:ext cx="838200" cy="767700"/>
          </a:xfrm>
          <a:prstGeom prst="rect">
            <a:avLst/>
          </a:prstGeom>
        </p:spPr>
        <p:txBody>
          <a:bodyPr spcFirstLastPara="1" wrap="square" lIns="91425" tIns="45700" rIns="91425" bIns="45700" anchor="b" anchorCtr="0">
            <a:noAutofit/>
          </a:bodyPr>
          <a:lstStyle/>
          <a:p>
            <a:pPr marL="0" lvl="0" indent="0" algn="ctr" rtl="0">
              <a:spcBef>
                <a:spcPts val="0"/>
              </a:spcBef>
              <a:spcAft>
                <a:spcPts val="0"/>
              </a:spcAft>
              <a:buClr>
                <a:srgbClr val="000000"/>
              </a:buClr>
              <a:buFont typeface="Arial"/>
              <a:buNone/>
            </a:pPr>
            <a:fld id="{00000000-1234-1234-1234-123412341234}" type="slidenum">
              <a:rPr lang="en"/>
              <a:t>4</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4"/>
          <p:cNvSpPr txBox="1">
            <a:spLocks noGrp="1"/>
          </p:cNvSpPr>
          <p:nvPr>
            <p:ph type="title"/>
          </p:nvPr>
        </p:nvSpPr>
        <p:spPr>
          <a:xfrm>
            <a:off x="646111" y="452718"/>
            <a:ext cx="9404723" cy="1400530"/>
          </a:xfrm>
          <a:prstGeom prst="rect">
            <a:avLst/>
          </a:prstGeom>
          <a:noFill/>
          <a:ln>
            <a:noFill/>
          </a:ln>
        </p:spPr>
        <p:txBody>
          <a:bodyPr spcFirstLastPara="1" wrap="square" lIns="121900" tIns="121900" rIns="121900" bIns="121900" anchor="t" anchorCtr="0">
            <a:normAutofit/>
          </a:bodyPr>
          <a:lstStyle/>
          <a:p>
            <a:pPr marL="0" marR="0" lvl="0" indent="0" algn="l" rtl="0">
              <a:lnSpc>
                <a:spcPct val="100000"/>
              </a:lnSpc>
              <a:spcBef>
                <a:spcPts val="0"/>
              </a:spcBef>
              <a:spcAft>
                <a:spcPts val="0"/>
              </a:spcAft>
              <a:buClr>
                <a:srgbClr val="000000"/>
              </a:buClr>
              <a:buSzPts val="2400"/>
              <a:buFont typeface="Arial"/>
              <a:buNone/>
            </a:pPr>
            <a:r>
              <a:rPr lang="en" sz="4033" i="0" u="none" strike="noStrike" cap="none">
                <a:solidFill>
                  <a:schemeClr val="lt1"/>
                </a:solidFill>
                <a:latin typeface="Arial"/>
                <a:ea typeface="Arial"/>
                <a:cs typeface="Arial"/>
                <a:sym typeface="Arial"/>
              </a:rPr>
              <a:t>Project Goals</a:t>
            </a:r>
            <a:endParaRPr sz="4033" i="0" u="none" strike="noStrike" cap="none">
              <a:solidFill>
                <a:schemeClr val="lt1"/>
              </a:solidFill>
              <a:latin typeface="Arial"/>
              <a:ea typeface="Arial"/>
              <a:cs typeface="Arial"/>
              <a:sym typeface="Arial"/>
            </a:endParaRPr>
          </a:p>
        </p:txBody>
      </p:sp>
      <p:sp>
        <p:nvSpPr>
          <p:cNvPr id="183" name="Google Shape;183;p4"/>
          <p:cNvSpPr txBox="1">
            <a:spLocks noGrp="1"/>
          </p:cNvSpPr>
          <p:nvPr>
            <p:ph type="body" idx="1"/>
          </p:nvPr>
        </p:nvSpPr>
        <p:spPr>
          <a:xfrm>
            <a:off x="1103312" y="2052918"/>
            <a:ext cx="8946541" cy="4195481"/>
          </a:xfrm>
          <a:prstGeom prst="rect">
            <a:avLst/>
          </a:prstGeom>
          <a:noFill/>
          <a:ln>
            <a:noFill/>
          </a:ln>
        </p:spPr>
        <p:txBody>
          <a:bodyPr spcFirstLastPara="1" wrap="square" lIns="121900" tIns="121900" rIns="121900" bIns="121900" anchor="t" anchorCtr="0">
            <a:normAutofit/>
          </a:bodyPr>
          <a:lstStyle/>
          <a:p>
            <a:pPr marL="609584" marR="0" lvl="0" indent="-463538" algn="l" rtl="0">
              <a:lnSpc>
                <a:spcPct val="115000"/>
              </a:lnSpc>
              <a:spcBef>
                <a:spcPts val="0"/>
              </a:spcBef>
              <a:spcAft>
                <a:spcPts val="0"/>
              </a:spcAft>
              <a:buClr>
                <a:schemeClr val="lt1"/>
              </a:buClr>
              <a:buSzPts val="1950"/>
              <a:buFont typeface="Arial"/>
              <a:buChar char="●"/>
            </a:pPr>
            <a:r>
              <a:rPr lang="en" sz="2500" i="0" u="none" strike="noStrike" cap="none">
                <a:latin typeface="Arial"/>
                <a:ea typeface="Arial"/>
                <a:cs typeface="Arial"/>
                <a:sym typeface="Arial"/>
              </a:rPr>
              <a:t>Verify the pipelined Picoblaze RTL model</a:t>
            </a:r>
            <a:endParaRPr sz="2500" i="0" u="none" strike="noStrike" cap="none">
              <a:latin typeface="Arial"/>
              <a:ea typeface="Arial"/>
              <a:cs typeface="Arial"/>
              <a:sym typeface="Arial"/>
            </a:endParaRPr>
          </a:p>
          <a:p>
            <a:pPr marL="609584" marR="0" lvl="0" indent="-463538" algn="l" rtl="0">
              <a:lnSpc>
                <a:spcPct val="115000"/>
              </a:lnSpc>
              <a:spcBef>
                <a:spcPts val="0"/>
              </a:spcBef>
              <a:spcAft>
                <a:spcPts val="0"/>
              </a:spcAft>
              <a:buClr>
                <a:schemeClr val="lt1"/>
              </a:buClr>
              <a:buSzPts val="1950"/>
              <a:buFont typeface="Arial"/>
              <a:buChar char="●"/>
            </a:pPr>
            <a:r>
              <a:rPr lang="en" sz="2500">
                <a:latin typeface="Arial"/>
                <a:ea typeface="Arial"/>
                <a:cs typeface="Arial"/>
                <a:sym typeface="Arial"/>
              </a:rPr>
              <a:t>Understand Micro Controller functionality</a:t>
            </a:r>
            <a:endParaRPr sz="2500">
              <a:latin typeface="Arial"/>
              <a:ea typeface="Arial"/>
              <a:cs typeface="Arial"/>
              <a:sym typeface="Arial"/>
            </a:endParaRPr>
          </a:p>
          <a:p>
            <a:pPr marL="609584" marR="0" lvl="0" indent="-463538" algn="l" rtl="0">
              <a:lnSpc>
                <a:spcPct val="115000"/>
              </a:lnSpc>
              <a:spcBef>
                <a:spcPts val="0"/>
              </a:spcBef>
              <a:spcAft>
                <a:spcPts val="0"/>
              </a:spcAft>
              <a:buClr>
                <a:schemeClr val="lt1"/>
              </a:buClr>
              <a:buSzPts val="1950"/>
              <a:buFont typeface="Arial"/>
              <a:buChar char="●"/>
            </a:pPr>
            <a:r>
              <a:rPr lang="en" sz="2500">
                <a:latin typeface="Arial"/>
                <a:ea typeface="Arial"/>
                <a:cs typeface="Arial"/>
                <a:sym typeface="Arial"/>
              </a:rPr>
              <a:t>Breakdown testing to different segments .i.e. Instructions and signal propagation</a:t>
            </a:r>
            <a:endParaRPr sz="2500">
              <a:latin typeface="Arial"/>
              <a:ea typeface="Arial"/>
              <a:cs typeface="Arial"/>
              <a:sym typeface="Arial"/>
            </a:endParaRPr>
          </a:p>
          <a:p>
            <a:pPr marL="1143000" marR="0" lvl="2" indent="-295910" algn="l" rtl="0">
              <a:lnSpc>
                <a:spcPct val="115000"/>
              </a:lnSpc>
              <a:spcBef>
                <a:spcPts val="0"/>
              </a:spcBef>
              <a:spcAft>
                <a:spcPts val="0"/>
              </a:spcAft>
              <a:buClr>
                <a:schemeClr val="lt1"/>
              </a:buClr>
              <a:buSzPts val="2500"/>
              <a:buFont typeface="Arial"/>
              <a:buChar char="►"/>
            </a:pPr>
            <a:r>
              <a:rPr lang="en" sz="2500">
                <a:latin typeface="Arial"/>
                <a:ea typeface="Arial"/>
                <a:cs typeface="Arial"/>
                <a:sym typeface="Arial"/>
              </a:rPr>
              <a:t>Test instructions behavior</a:t>
            </a:r>
            <a:endParaRPr sz="2500">
              <a:latin typeface="Arial"/>
              <a:ea typeface="Arial"/>
              <a:cs typeface="Arial"/>
              <a:sym typeface="Arial"/>
            </a:endParaRPr>
          </a:p>
          <a:p>
            <a:pPr marL="1143000" marR="0" lvl="2" indent="-295910" algn="l" rtl="0">
              <a:lnSpc>
                <a:spcPct val="115000"/>
              </a:lnSpc>
              <a:spcBef>
                <a:spcPts val="0"/>
              </a:spcBef>
              <a:spcAft>
                <a:spcPts val="0"/>
              </a:spcAft>
              <a:buClr>
                <a:schemeClr val="lt1"/>
              </a:buClr>
              <a:buSzPts val="2500"/>
              <a:buFont typeface="Arial"/>
              <a:buChar char="►"/>
            </a:pPr>
            <a:r>
              <a:rPr lang="en" sz="2500">
                <a:latin typeface="Arial"/>
                <a:ea typeface="Arial"/>
                <a:cs typeface="Arial"/>
                <a:sym typeface="Arial"/>
              </a:rPr>
              <a:t>Test signals propagation and timing</a:t>
            </a:r>
            <a:endParaRPr sz="2500">
              <a:latin typeface="Arial"/>
              <a:ea typeface="Arial"/>
              <a:cs typeface="Arial"/>
              <a:sym typeface="Arial"/>
            </a:endParaRPr>
          </a:p>
          <a:p>
            <a:pPr marL="609584" marR="0" lvl="0" indent="-463538" algn="l" rtl="0">
              <a:lnSpc>
                <a:spcPct val="115000"/>
              </a:lnSpc>
              <a:spcBef>
                <a:spcPts val="0"/>
              </a:spcBef>
              <a:spcAft>
                <a:spcPts val="0"/>
              </a:spcAft>
              <a:buClr>
                <a:schemeClr val="lt1"/>
              </a:buClr>
              <a:buSzPts val="1950"/>
              <a:buFont typeface="Arial"/>
              <a:buChar char="●"/>
            </a:pPr>
            <a:r>
              <a:rPr lang="en" sz="2500">
                <a:latin typeface="Arial"/>
                <a:ea typeface="Arial"/>
                <a:cs typeface="Arial"/>
                <a:sym typeface="Arial"/>
              </a:rPr>
              <a:t>Writing test cases and assertions to find the bug in the code.</a:t>
            </a:r>
            <a:endParaRPr sz="2500" i="0" u="none" strike="noStrike" cap="none">
              <a:latin typeface="Arial"/>
              <a:ea typeface="Arial"/>
              <a:cs typeface="Arial"/>
              <a:sym typeface="Arial"/>
            </a:endParaRPr>
          </a:p>
        </p:txBody>
      </p:sp>
      <p:sp>
        <p:nvSpPr>
          <p:cNvPr id="184" name="Google Shape;184;p4"/>
          <p:cNvSpPr txBox="1">
            <a:spLocks noGrp="1"/>
          </p:cNvSpPr>
          <p:nvPr>
            <p:ph type="sldNum" idx="12"/>
          </p:nvPr>
        </p:nvSpPr>
        <p:spPr>
          <a:xfrm>
            <a:off x="10352540" y="295729"/>
            <a:ext cx="838200" cy="767700"/>
          </a:xfrm>
          <a:prstGeom prst="rect">
            <a:avLst/>
          </a:prstGeom>
        </p:spPr>
        <p:txBody>
          <a:bodyPr spcFirstLastPara="1" wrap="square" lIns="91425" tIns="45700" rIns="91425" bIns="45700" anchor="b" anchorCtr="0">
            <a:noAutofit/>
          </a:bodyPr>
          <a:lstStyle/>
          <a:p>
            <a:pPr marL="0" lvl="0" indent="0" algn="ctr" rtl="0">
              <a:spcBef>
                <a:spcPts val="0"/>
              </a:spcBef>
              <a:spcAft>
                <a:spcPts val="0"/>
              </a:spcAft>
              <a:buClr>
                <a:srgbClr val="000000"/>
              </a:buClr>
              <a:buFont typeface="Arial"/>
              <a:buNone/>
            </a:pPr>
            <a:fld id="{00000000-1234-1234-1234-123412341234}" type="slidenum">
              <a:rPr lang="en"/>
              <a:t>5</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5"/>
          <p:cNvSpPr txBox="1">
            <a:spLocks noGrp="1"/>
          </p:cNvSpPr>
          <p:nvPr>
            <p:ph type="title"/>
          </p:nvPr>
        </p:nvSpPr>
        <p:spPr>
          <a:xfrm>
            <a:off x="646111" y="452718"/>
            <a:ext cx="9404723" cy="1400530"/>
          </a:xfrm>
          <a:prstGeom prst="rect">
            <a:avLst/>
          </a:prstGeom>
          <a:noFill/>
          <a:ln>
            <a:noFill/>
          </a:ln>
        </p:spPr>
        <p:txBody>
          <a:bodyPr spcFirstLastPara="1" wrap="square" lIns="121900" tIns="121900" rIns="121900" bIns="121900" anchor="t" anchorCtr="0">
            <a:normAutofit/>
          </a:bodyPr>
          <a:lstStyle/>
          <a:p>
            <a:pPr marL="0" marR="0" lvl="0" indent="0" algn="l" rtl="0">
              <a:lnSpc>
                <a:spcPct val="100000"/>
              </a:lnSpc>
              <a:spcBef>
                <a:spcPts val="0"/>
              </a:spcBef>
              <a:spcAft>
                <a:spcPts val="0"/>
              </a:spcAft>
              <a:buClr>
                <a:srgbClr val="000000"/>
              </a:buClr>
              <a:buSzPts val="2400"/>
              <a:buFont typeface="Arial"/>
              <a:buNone/>
            </a:pPr>
            <a:r>
              <a:rPr lang="en" sz="4300" i="0" u="none" strike="noStrike" cap="none">
                <a:solidFill>
                  <a:schemeClr val="lt1"/>
                </a:solidFill>
                <a:latin typeface="Arial"/>
                <a:ea typeface="Arial"/>
                <a:cs typeface="Arial"/>
                <a:sym typeface="Arial"/>
              </a:rPr>
              <a:t>Verification Approach</a:t>
            </a:r>
            <a:endParaRPr sz="4300" i="0" u="none" strike="noStrike" cap="none">
              <a:solidFill>
                <a:schemeClr val="lt1"/>
              </a:solidFill>
              <a:latin typeface="Arial"/>
              <a:ea typeface="Arial"/>
              <a:cs typeface="Arial"/>
              <a:sym typeface="Arial"/>
            </a:endParaRPr>
          </a:p>
        </p:txBody>
      </p:sp>
      <p:sp>
        <p:nvSpPr>
          <p:cNvPr id="190" name="Google Shape;190;p5"/>
          <p:cNvSpPr txBox="1">
            <a:spLocks noGrp="1"/>
          </p:cNvSpPr>
          <p:nvPr>
            <p:ph type="body" idx="1"/>
          </p:nvPr>
        </p:nvSpPr>
        <p:spPr>
          <a:xfrm>
            <a:off x="846700" y="1790275"/>
            <a:ext cx="9779100" cy="4874100"/>
          </a:xfrm>
          <a:prstGeom prst="rect">
            <a:avLst/>
          </a:prstGeom>
          <a:noFill/>
          <a:ln>
            <a:noFill/>
          </a:ln>
        </p:spPr>
        <p:txBody>
          <a:bodyPr spcFirstLastPara="1" wrap="square" lIns="121900" tIns="121900" rIns="121900" bIns="121900" anchor="t" anchorCtr="0">
            <a:noAutofit/>
          </a:bodyPr>
          <a:lstStyle/>
          <a:p>
            <a:pPr marL="457200" marR="0" lvl="0" indent="-387350" algn="l" rtl="0">
              <a:lnSpc>
                <a:spcPct val="105000"/>
              </a:lnSpc>
              <a:spcBef>
                <a:spcPts val="0"/>
              </a:spcBef>
              <a:spcAft>
                <a:spcPts val="0"/>
              </a:spcAft>
              <a:buClr>
                <a:schemeClr val="lt1"/>
              </a:buClr>
              <a:buSzPts val="2500"/>
              <a:buFont typeface="Arial"/>
              <a:buChar char="►"/>
            </a:pPr>
            <a:r>
              <a:rPr lang="en" sz="2500" i="0" u="none" strike="noStrike" cap="none">
                <a:solidFill>
                  <a:schemeClr val="lt1"/>
                </a:solidFill>
                <a:latin typeface="Arial"/>
                <a:ea typeface="Arial"/>
                <a:cs typeface="Arial"/>
                <a:sym typeface="Arial"/>
              </a:rPr>
              <a:t>Assembly code (.psm files) for the Picoblaze ISA</a:t>
            </a:r>
            <a:endParaRPr sz="2500" i="0" u="none" strike="noStrike" cap="none">
              <a:solidFill>
                <a:schemeClr val="lt1"/>
              </a:solidFill>
              <a:latin typeface="Arial"/>
              <a:ea typeface="Arial"/>
              <a:cs typeface="Arial"/>
              <a:sym typeface="Arial"/>
            </a:endParaRPr>
          </a:p>
          <a:p>
            <a:pPr marL="457200" marR="0" lvl="0" indent="-387350" algn="l" rtl="0">
              <a:lnSpc>
                <a:spcPct val="105000"/>
              </a:lnSpc>
              <a:spcBef>
                <a:spcPts val="0"/>
              </a:spcBef>
              <a:spcAft>
                <a:spcPts val="0"/>
              </a:spcAft>
              <a:buClr>
                <a:schemeClr val="lt1"/>
              </a:buClr>
              <a:buSzPts val="2500"/>
              <a:buFont typeface="Arial"/>
              <a:buChar char="►"/>
            </a:pPr>
            <a:r>
              <a:rPr lang="en" sz="2500" i="0" u="none" strike="noStrike" cap="none">
                <a:solidFill>
                  <a:schemeClr val="lt1"/>
                </a:solidFill>
                <a:latin typeface="Arial"/>
                <a:ea typeface="Arial"/>
                <a:cs typeface="Arial"/>
                <a:sym typeface="Arial"/>
              </a:rPr>
              <a:t>Unit tests for </a:t>
            </a:r>
            <a:r>
              <a:rPr lang="en" sz="2500">
                <a:latin typeface="Arial"/>
                <a:ea typeface="Arial"/>
                <a:cs typeface="Arial"/>
                <a:sym typeface="Arial"/>
              </a:rPr>
              <a:t>5</a:t>
            </a:r>
            <a:r>
              <a:rPr lang="en" sz="2500" i="0" u="none" strike="noStrike" cap="none">
                <a:solidFill>
                  <a:schemeClr val="lt1"/>
                </a:solidFill>
                <a:latin typeface="Arial"/>
                <a:ea typeface="Arial"/>
                <a:cs typeface="Arial"/>
                <a:sym typeface="Arial"/>
              </a:rPr>
              <a:t> pipeline stages (IF, ID, EX, MA, WB)</a:t>
            </a:r>
            <a:endParaRPr sz="2500">
              <a:latin typeface="Arial"/>
              <a:ea typeface="Arial"/>
              <a:cs typeface="Arial"/>
              <a:sym typeface="Arial"/>
            </a:endParaRPr>
          </a:p>
          <a:p>
            <a:pPr marL="457200" marR="0" lvl="0" indent="-387350" algn="l" rtl="0">
              <a:lnSpc>
                <a:spcPct val="105000"/>
              </a:lnSpc>
              <a:spcBef>
                <a:spcPts val="0"/>
              </a:spcBef>
              <a:spcAft>
                <a:spcPts val="0"/>
              </a:spcAft>
              <a:buClr>
                <a:schemeClr val="lt1"/>
              </a:buClr>
              <a:buSzPts val="2500"/>
              <a:buFont typeface="Arial"/>
              <a:buChar char="►"/>
            </a:pPr>
            <a:r>
              <a:rPr lang="en" sz="2500" i="0" u="none" strike="noStrike" cap="none">
                <a:solidFill>
                  <a:schemeClr val="lt1"/>
                </a:solidFill>
                <a:latin typeface="Arial"/>
                <a:ea typeface="Arial"/>
                <a:cs typeface="Arial"/>
                <a:sym typeface="Arial"/>
              </a:rPr>
              <a:t>Generate .mem files using the Picoblaze assembler</a:t>
            </a:r>
            <a:endParaRPr sz="2500" i="0" u="none" strike="noStrike" cap="none">
              <a:solidFill>
                <a:schemeClr val="lt1"/>
              </a:solidFill>
              <a:latin typeface="Arial"/>
              <a:ea typeface="Arial"/>
              <a:cs typeface="Arial"/>
              <a:sym typeface="Arial"/>
            </a:endParaRPr>
          </a:p>
          <a:p>
            <a:pPr marL="457200" marR="0" lvl="0" indent="-387350" algn="l" rtl="0">
              <a:lnSpc>
                <a:spcPct val="105000"/>
              </a:lnSpc>
              <a:spcBef>
                <a:spcPts val="0"/>
              </a:spcBef>
              <a:spcAft>
                <a:spcPts val="0"/>
              </a:spcAft>
              <a:buClr>
                <a:schemeClr val="lt1"/>
              </a:buClr>
              <a:buSzPts val="2500"/>
              <a:buFont typeface="Arial"/>
              <a:buChar char="►"/>
            </a:pPr>
            <a:r>
              <a:rPr lang="en" sz="2500" i="0" u="none" strike="noStrike" cap="none">
                <a:solidFill>
                  <a:schemeClr val="lt1"/>
                </a:solidFill>
                <a:latin typeface="Arial"/>
                <a:ea typeface="Arial"/>
                <a:cs typeface="Arial"/>
                <a:sym typeface="Arial"/>
              </a:rPr>
              <a:t>Instantiate and run .mem files in the top level testbench as stimulus to the Picoblaze</a:t>
            </a:r>
            <a:endParaRPr sz="2500" i="0" u="none" strike="noStrike" cap="none">
              <a:solidFill>
                <a:schemeClr val="lt1"/>
              </a:solidFill>
              <a:latin typeface="Arial"/>
              <a:ea typeface="Arial"/>
              <a:cs typeface="Arial"/>
              <a:sym typeface="Arial"/>
            </a:endParaRPr>
          </a:p>
          <a:p>
            <a:pPr marL="457200" lvl="0" indent="-387350" algn="l" rtl="0">
              <a:lnSpc>
                <a:spcPct val="115000"/>
              </a:lnSpc>
              <a:spcBef>
                <a:spcPts val="0"/>
              </a:spcBef>
              <a:spcAft>
                <a:spcPts val="0"/>
              </a:spcAft>
              <a:buSzPts val="2500"/>
              <a:buFont typeface="Arial"/>
              <a:buChar char="►"/>
            </a:pPr>
            <a:r>
              <a:rPr lang="en" sz="2500">
                <a:latin typeface="Arial"/>
                <a:ea typeface="Arial"/>
                <a:cs typeface="Arial"/>
                <a:sym typeface="Arial"/>
              </a:rPr>
              <a:t>Assertions have been used to text the bugs on every stage of the pipeline.</a:t>
            </a:r>
            <a:endParaRPr sz="2500">
              <a:latin typeface="Arial"/>
              <a:ea typeface="Arial"/>
              <a:cs typeface="Arial"/>
              <a:sym typeface="Arial"/>
            </a:endParaRPr>
          </a:p>
          <a:p>
            <a:pPr marL="457200" lvl="0" indent="-387350" algn="l" rtl="0">
              <a:lnSpc>
                <a:spcPct val="115000"/>
              </a:lnSpc>
              <a:spcBef>
                <a:spcPts val="0"/>
              </a:spcBef>
              <a:spcAft>
                <a:spcPts val="0"/>
              </a:spcAft>
              <a:buSzPts val="2500"/>
              <a:buFont typeface="Arial"/>
              <a:buChar char="►"/>
            </a:pPr>
            <a:r>
              <a:rPr lang="en" sz="2500">
                <a:latin typeface="Arial"/>
                <a:ea typeface="Arial"/>
                <a:cs typeface="Arial"/>
                <a:sym typeface="Arial"/>
              </a:rPr>
              <a:t>Every assertion is compared with the bugged and non-bugged (gold standard) code.</a:t>
            </a:r>
            <a:endParaRPr sz="2500">
              <a:latin typeface="Arial"/>
              <a:ea typeface="Arial"/>
              <a:cs typeface="Arial"/>
              <a:sym typeface="Arial"/>
            </a:endParaRPr>
          </a:p>
          <a:p>
            <a:pPr marL="457200" lvl="0" indent="-387350" algn="l" rtl="0">
              <a:lnSpc>
                <a:spcPct val="115000"/>
              </a:lnSpc>
              <a:spcBef>
                <a:spcPts val="0"/>
              </a:spcBef>
              <a:spcAft>
                <a:spcPts val="0"/>
              </a:spcAft>
              <a:buSzPts val="2500"/>
              <a:buFont typeface="Arial"/>
              <a:buChar char="►"/>
            </a:pPr>
            <a:r>
              <a:rPr lang="en" sz="2500">
                <a:latin typeface="Arial"/>
                <a:ea typeface="Arial"/>
                <a:cs typeface="Arial"/>
                <a:sym typeface="Arial"/>
              </a:rPr>
              <a:t>If a particular assertion is triggered</a:t>
            </a:r>
            <a:endParaRPr sz="2500">
              <a:latin typeface="Arial"/>
              <a:ea typeface="Arial"/>
              <a:cs typeface="Arial"/>
              <a:sym typeface="Arial"/>
            </a:endParaRPr>
          </a:p>
          <a:p>
            <a:pPr marL="0" marR="0" lvl="0" indent="0" algn="l" rtl="0">
              <a:lnSpc>
                <a:spcPct val="105000"/>
              </a:lnSpc>
              <a:spcBef>
                <a:spcPts val="1600"/>
              </a:spcBef>
              <a:spcAft>
                <a:spcPts val="1600"/>
              </a:spcAft>
              <a:buClr>
                <a:srgbClr val="000000"/>
              </a:buClr>
              <a:buSzPts val="1018"/>
              <a:buFont typeface="Arial"/>
              <a:buNone/>
            </a:pPr>
            <a:endParaRPr sz="2967" i="0" u="none" strike="noStrike" cap="none">
              <a:solidFill>
                <a:srgbClr val="000000"/>
              </a:solidFill>
              <a:latin typeface="Arial"/>
              <a:ea typeface="Arial"/>
              <a:cs typeface="Arial"/>
              <a:sym typeface="Arial"/>
            </a:endParaRPr>
          </a:p>
        </p:txBody>
      </p:sp>
      <p:sp>
        <p:nvSpPr>
          <p:cNvPr id="191" name="Google Shape;191;p5"/>
          <p:cNvSpPr txBox="1">
            <a:spLocks noGrp="1"/>
          </p:cNvSpPr>
          <p:nvPr>
            <p:ph type="sldNum" idx="12"/>
          </p:nvPr>
        </p:nvSpPr>
        <p:spPr>
          <a:xfrm>
            <a:off x="10352540" y="295729"/>
            <a:ext cx="838200" cy="767700"/>
          </a:xfrm>
          <a:prstGeom prst="rect">
            <a:avLst/>
          </a:prstGeom>
        </p:spPr>
        <p:txBody>
          <a:bodyPr spcFirstLastPara="1" wrap="square" lIns="91425" tIns="45700" rIns="91425" bIns="45700" anchor="b" anchorCtr="0">
            <a:noAutofit/>
          </a:bodyPr>
          <a:lstStyle/>
          <a:p>
            <a:pPr marL="0" lvl="0" indent="0" algn="ctr" rtl="0">
              <a:spcBef>
                <a:spcPts val="0"/>
              </a:spcBef>
              <a:spcAft>
                <a:spcPts val="0"/>
              </a:spcAft>
              <a:buClr>
                <a:srgbClr val="000000"/>
              </a:buClr>
              <a:buFont typeface="Arial"/>
              <a:buNone/>
            </a:pPr>
            <a:fld id="{00000000-1234-1234-1234-123412341234}" type="slidenum">
              <a:rPr lang="en"/>
              <a:t>6</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g1b30f367c77_0_149"/>
          <p:cNvSpPr txBox="1">
            <a:spLocks noGrp="1"/>
          </p:cNvSpPr>
          <p:nvPr>
            <p:ph type="title"/>
          </p:nvPr>
        </p:nvSpPr>
        <p:spPr>
          <a:xfrm>
            <a:off x="646111" y="452718"/>
            <a:ext cx="9404700" cy="1400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
                <a:latin typeface="Arial"/>
                <a:ea typeface="Arial"/>
                <a:cs typeface="Arial"/>
                <a:sym typeface="Arial"/>
              </a:rPr>
              <a:t>Using KCAsm</a:t>
            </a:r>
            <a:endParaRPr>
              <a:latin typeface="Arial"/>
              <a:ea typeface="Arial"/>
              <a:cs typeface="Arial"/>
              <a:sym typeface="Arial"/>
            </a:endParaRPr>
          </a:p>
        </p:txBody>
      </p:sp>
      <p:sp>
        <p:nvSpPr>
          <p:cNvPr id="198" name="Google Shape;198;g1b30f367c77_0_149"/>
          <p:cNvSpPr txBox="1">
            <a:spLocks noGrp="1"/>
          </p:cNvSpPr>
          <p:nvPr>
            <p:ph type="body" idx="1"/>
          </p:nvPr>
        </p:nvSpPr>
        <p:spPr>
          <a:xfrm>
            <a:off x="646112" y="2036343"/>
            <a:ext cx="8946600" cy="41955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endParaRPr/>
          </a:p>
        </p:txBody>
      </p:sp>
      <p:sp>
        <p:nvSpPr>
          <p:cNvPr id="199" name="Google Shape;199;g1b30f367c77_0_149"/>
          <p:cNvSpPr txBox="1">
            <a:spLocks noGrp="1"/>
          </p:cNvSpPr>
          <p:nvPr>
            <p:ph type="sldNum" idx="12"/>
          </p:nvPr>
        </p:nvSpPr>
        <p:spPr>
          <a:xfrm>
            <a:off x="10352540" y="295729"/>
            <a:ext cx="838200" cy="767700"/>
          </a:xfrm>
          <a:prstGeom prst="rect">
            <a:avLst/>
          </a:prstGeom>
        </p:spPr>
        <p:txBody>
          <a:bodyPr spcFirstLastPara="1" wrap="square" lIns="91425" tIns="45700" rIns="91425" bIns="45700" anchor="b" anchorCtr="0">
            <a:noAutofit/>
          </a:bodyPr>
          <a:lstStyle/>
          <a:p>
            <a:pPr marL="0" lvl="0" indent="0" algn="ctr" rtl="0">
              <a:spcBef>
                <a:spcPts val="0"/>
              </a:spcBef>
              <a:spcAft>
                <a:spcPts val="0"/>
              </a:spcAft>
              <a:buClr>
                <a:srgbClr val="000000"/>
              </a:buClr>
              <a:buFont typeface="Arial"/>
              <a:buNone/>
            </a:pPr>
            <a:fld id="{00000000-1234-1234-1234-123412341234}" type="slidenum">
              <a:rPr lang="en"/>
              <a:t>7</a:t>
            </a:fld>
            <a:endParaRPr/>
          </a:p>
        </p:txBody>
      </p:sp>
      <p:pic>
        <p:nvPicPr>
          <p:cNvPr id="200" name="Google Shape;200;g1b30f367c77_0_149"/>
          <p:cNvPicPr preferRelativeResize="0"/>
          <p:nvPr/>
        </p:nvPicPr>
        <p:blipFill>
          <a:blip r:embed="rId3">
            <a:alphaModFix/>
          </a:blip>
          <a:stretch>
            <a:fillRect/>
          </a:stretch>
        </p:blipFill>
        <p:spPr>
          <a:xfrm>
            <a:off x="646100" y="1356675"/>
            <a:ext cx="7498049" cy="53232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g1b30f367c77_0_157"/>
          <p:cNvSpPr txBox="1">
            <a:spLocks noGrp="1"/>
          </p:cNvSpPr>
          <p:nvPr>
            <p:ph type="title"/>
          </p:nvPr>
        </p:nvSpPr>
        <p:spPr>
          <a:xfrm>
            <a:off x="646111" y="452718"/>
            <a:ext cx="9404700" cy="1400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
                <a:latin typeface="Arial"/>
                <a:ea typeface="Arial"/>
                <a:cs typeface="Arial"/>
                <a:sym typeface="Arial"/>
              </a:rPr>
              <a:t>Compiling PicoBlaze psm</a:t>
            </a:r>
            <a:endParaRPr>
              <a:latin typeface="Arial"/>
              <a:ea typeface="Arial"/>
              <a:cs typeface="Arial"/>
              <a:sym typeface="Arial"/>
            </a:endParaRPr>
          </a:p>
        </p:txBody>
      </p:sp>
      <p:sp>
        <p:nvSpPr>
          <p:cNvPr id="207" name="Google Shape;207;g1b30f367c77_0_157"/>
          <p:cNvSpPr txBox="1">
            <a:spLocks noGrp="1"/>
          </p:cNvSpPr>
          <p:nvPr>
            <p:ph type="sldNum" idx="12"/>
          </p:nvPr>
        </p:nvSpPr>
        <p:spPr>
          <a:xfrm>
            <a:off x="10352540" y="295729"/>
            <a:ext cx="838200" cy="767700"/>
          </a:xfrm>
          <a:prstGeom prst="rect">
            <a:avLst/>
          </a:prstGeom>
        </p:spPr>
        <p:txBody>
          <a:bodyPr spcFirstLastPara="1" wrap="square" lIns="91425" tIns="45700" rIns="91425" bIns="45700" anchor="b" anchorCtr="0">
            <a:noAutofit/>
          </a:bodyPr>
          <a:lstStyle/>
          <a:p>
            <a:pPr marL="0" lvl="0" indent="0" algn="ctr" rtl="0">
              <a:spcBef>
                <a:spcPts val="0"/>
              </a:spcBef>
              <a:spcAft>
                <a:spcPts val="0"/>
              </a:spcAft>
              <a:buClr>
                <a:srgbClr val="000000"/>
              </a:buClr>
              <a:buFont typeface="Arial"/>
              <a:buNone/>
            </a:pPr>
            <a:fld id="{00000000-1234-1234-1234-123412341234}" type="slidenum">
              <a:rPr lang="en"/>
              <a:t>8</a:t>
            </a:fld>
            <a:endParaRPr/>
          </a:p>
        </p:txBody>
      </p:sp>
      <p:pic>
        <p:nvPicPr>
          <p:cNvPr id="208" name="Google Shape;208;g1b30f367c77_0_157"/>
          <p:cNvPicPr preferRelativeResize="0"/>
          <p:nvPr/>
        </p:nvPicPr>
        <p:blipFill>
          <a:blip r:embed="rId3">
            <a:alphaModFix/>
          </a:blip>
          <a:stretch>
            <a:fillRect/>
          </a:stretch>
        </p:blipFill>
        <p:spPr>
          <a:xfrm>
            <a:off x="731400" y="1308175"/>
            <a:ext cx="6582751" cy="543400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g1b30f367c77_0_165"/>
          <p:cNvSpPr txBox="1">
            <a:spLocks noGrp="1"/>
          </p:cNvSpPr>
          <p:nvPr>
            <p:ph type="title"/>
          </p:nvPr>
        </p:nvSpPr>
        <p:spPr>
          <a:xfrm>
            <a:off x="646111" y="452718"/>
            <a:ext cx="9404700" cy="1400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
                <a:latin typeface="Arial"/>
                <a:ea typeface="Arial"/>
                <a:cs typeface="Arial"/>
                <a:sym typeface="Arial"/>
              </a:rPr>
              <a:t>Simulating mem file in testbench</a:t>
            </a:r>
            <a:endParaRPr>
              <a:latin typeface="Arial"/>
              <a:ea typeface="Arial"/>
              <a:cs typeface="Arial"/>
              <a:sym typeface="Arial"/>
            </a:endParaRPr>
          </a:p>
        </p:txBody>
      </p:sp>
      <p:sp>
        <p:nvSpPr>
          <p:cNvPr id="215" name="Google Shape;215;g1b30f367c77_0_165"/>
          <p:cNvSpPr txBox="1">
            <a:spLocks noGrp="1"/>
          </p:cNvSpPr>
          <p:nvPr>
            <p:ph type="sldNum" idx="12"/>
          </p:nvPr>
        </p:nvSpPr>
        <p:spPr>
          <a:xfrm>
            <a:off x="10352540" y="295729"/>
            <a:ext cx="838200" cy="767700"/>
          </a:xfrm>
          <a:prstGeom prst="rect">
            <a:avLst/>
          </a:prstGeom>
        </p:spPr>
        <p:txBody>
          <a:bodyPr spcFirstLastPara="1" wrap="square" lIns="91425" tIns="45700" rIns="91425" bIns="45700" anchor="b" anchorCtr="0">
            <a:noAutofit/>
          </a:bodyPr>
          <a:lstStyle/>
          <a:p>
            <a:pPr marL="0" lvl="0" indent="0" algn="ctr" rtl="0">
              <a:spcBef>
                <a:spcPts val="0"/>
              </a:spcBef>
              <a:spcAft>
                <a:spcPts val="0"/>
              </a:spcAft>
              <a:buClr>
                <a:srgbClr val="000000"/>
              </a:buClr>
              <a:buFont typeface="Arial"/>
              <a:buNone/>
            </a:pPr>
            <a:fld id="{00000000-1234-1234-1234-123412341234}" type="slidenum">
              <a:rPr lang="en"/>
              <a:t>9</a:t>
            </a:fld>
            <a:endParaRPr/>
          </a:p>
        </p:txBody>
      </p:sp>
      <p:pic>
        <p:nvPicPr>
          <p:cNvPr id="216" name="Google Shape;216;g1b30f367c77_0_165"/>
          <p:cNvPicPr preferRelativeResize="0"/>
          <p:nvPr/>
        </p:nvPicPr>
        <p:blipFill>
          <a:blip r:embed="rId3">
            <a:alphaModFix/>
          </a:blip>
          <a:stretch>
            <a:fillRect/>
          </a:stretch>
        </p:blipFill>
        <p:spPr>
          <a:xfrm>
            <a:off x="734550" y="1298725"/>
            <a:ext cx="6481699" cy="5474000"/>
          </a:xfrm>
          <a:prstGeom prst="rect">
            <a:avLst/>
          </a:prstGeom>
          <a:noFill/>
          <a:ln>
            <a:noFill/>
          </a:ln>
        </p:spPr>
      </p:pic>
    </p:spTree>
  </p:cSld>
  <p:clrMapOvr>
    <a:masterClrMapping/>
  </p:clrMapOvr>
</p:sld>
</file>

<file path=ppt/theme/theme1.xml><?xml version="1.0" encoding="utf-8"?>
<a:theme xmlns:a="http://schemas.openxmlformats.org/drawingml/2006/main" name="Ion">
  <a:themeElements>
    <a:clrScheme name="Ion">
      <a:dk1>
        <a:srgbClr val="000000"/>
      </a:dk1>
      <a:lt1>
        <a:srgbClr val="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TotalTime>
  <Words>1005</Words>
  <Application>Microsoft Office PowerPoint</Application>
  <PresentationFormat>Widescreen</PresentationFormat>
  <Paragraphs>140</Paragraphs>
  <Slides>20</Slides>
  <Notes>20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Arial</vt:lpstr>
      <vt:lpstr>Calibri</vt:lpstr>
      <vt:lpstr>Noto Sans Symbols</vt:lpstr>
      <vt:lpstr>Century Gothic</vt:lpstr>
      <vt:lpstr>Ion</vt:lpstr>
      <vt:lpstr>8-bit Pipelined Picoblaze</vt:lpstr>
      <vt:lpstr>Overview</vt:lpstr>
      <vt:lpstr>Introduction </vt:lpstr>
      <vt:lpstr>Picoblaze Block Diagram</vt:lpstr>
      <vt:lpstr>Project Goals</vt:lpstr>
      <vt:lpstr>Verification Approach</vt:lpstr>
      <vt:lpstr>Using KCAsm</vt:lpstr>
      <vt:lpstr>Compiling PicoBlaze psm</vt:lpstr>
      <vt:lpstr>Simulating mem file in testbench</vt:lpstr>
      <vt:lpstr>Demonstrating assertions in different pipeline stages</vt:lpstr>
      <vt:lpstr>Instruction Fetch </vt:lpstr>
      <vt:lpstr>Instruction  Decode</vt:lpstr>
      <vt:lpstr>Instruction Execution </vt:lpstr>
      <vt:lpstr>Memory Access </vt:lpstr>
      <vt:lpstr>Memory Writeback</vt:lpstr>
      <vt:lpstr>Bugs Found</vt:lpstr>
      <vt:lpstr>Challenges Encountered</vt:lpstr>
      <vt:lpstr>Learnings</vt:lpstr>
      <vt:lpstr>Given more time, what we would do differently...</vt:lpstr>
      <vt:lpstr>References Used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8-bit Pipelined Picoblaze</dc:title>
  <dc:creator>Pradeep Reddy Manthu</dc:creator>
  <cp:lastModifiedBy>Kathyayani Neerudi</cp:lastModifiedBy>
  <cp:revision>2</cp:revision>
  <dcterms:created xsi:type="dcterms:W3CDTF">2022-12-06T18:07:23Z</dcterms:created>
  <dcterms:modified xsi:type="dcterms:W3CDTF">2022-12-07T04:39:55Z</dcterms:modified>
</cp:coreProperties>
</file>